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2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392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51FDFF-8289-4F32-B1CB-4C5B715325C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1C02D7ED-9DAE-462A-8203-F27F1E7AE1F8}">
      <dgm:prSet phldrT="[Text]" custT="1"/>
      <dgm:spPr/>
      <dgm:t>
        <a:bodyPr/>
        <a:lstStyle/>
        <a:p>
          <a:pPr rtl="1"/>
          <a:r>
            <a:rPr lang="fa-IR" sz="3000" b="1" dirty="0" smtClean="0"/>
            <a:t>جذابیت های ظاهری</a:t>
          </a:r>
          <a:endParaRPr lang="fa-IR" sz="3000" b="1" dirty="0"/>
        </a:p>
      </dgm:t>
    </dgm:pt>
    <dgm:pt modelId="{4D61C7A3-EE1C-4E1D-AB77-73BBB9025999}" type="parTrans" cxnId="{BA6483D0-9C25-44E1-842D-3D13342697BC}">
      <dgm:prSet/>
      <dgm:spPr/>
      <dgm:t>
        <a:bodyPr/>
        <a:lstStyle/>
        <a:p>
          <a:pPr rtl="1"/>
          <a:endParaRPr lang="fa-IR"/>
        </a:p>
      </dgm:t>
    </dgm:pt>
    <dgm:pt modelId="{36C2D028-651C-4850-BE2A-13E2DD15AC77}" type="sibTrans" cxnId="{BA6483D0-9C25-44E1-842D-3D13342697BC}">
      <dgm:prSet/>
      <dgm:spPr/>
      <dgm:t>
        <a:bodyPr/>
        <a:lstStyle/>
        <a:p>
          <a:pPr rtl="1"/>
          <a:endParaRPr lang="fa-IR"/>
        </a:p>
      </dgm:t>
    </dgm:pt>
    <dgm:pt modelId="{2EEBE563-6E8C-41FA-BD95-32C5BA6CE191}">
      <dgm:prSet phldrT="[Text]" custT="1"/>
      <dgm:spPr/>
      <dgm:t>
        <a:bodyPr/>
        <a:lstStyle/>
        <a:p>
          <a:pPr rtl="1"/>
          <a:r>
            <a:rPr lang="fa-IR" sz="3000" b="1" dirty="0" smtClean="0"/>
            <a:t>ویژگی های شخصیتی</a:t>
          </a:r>
          <a:endParaRPr lang="fa-IR" sz="3000" b="1" dirty="0"/>
        </a:p>
      </dgm:t>
    </dgm:pt>
    <dgm:pt modelId="{B05C9D87-E5A3-410C-92A9-15242D94B095}" type="parTrans" cxnId="{C6913B00-9B98-4558-B0D1-50485C39D0C6}">
      <dgm:prSet/>
      <dgm:spPr/>
      <dgm:t>
        <a:bodyPr/>
        <a:lstStyle/>
        <a:p>
          <a:pPr rtl="1"/>
          <a:endParaRPr lang="fa-IR"/>
        </a:p>
      </dgm:t>
    </dgm:pt>
    <dgm:pt modelId="{1E6B7DDD-A051-4935-8045-2C19106188D2}" type="sibTrans" cxnId="{C6913B00-9B98-4558-B0D1-50485C39D0C6}">
      <dgm:prSet/>
      <dgm:spPr/>
      <dgm:t>
        <a:bodyPr/>
        <a:lstStyle/>
        <a:p>
          <a:pPr rtl="1"/>
          <a:endParaRPr lang="fa-IR"/>
        </a:p>
      </dgm:t>
    </dgm:pt>
    <dgm:pt modelId="{B56A6431-0428-422F-8CFE-746FE59723DD}">
      <dgm:prSet phldrT="[Text]" custT="1"/>
      <dgm:spPr/>
      <dgm:t>
        <a:bodyPr/>
        <a:lstStyle/>
        <a:p>
          <a:pPr rtl="1"/>
          <a:r>
            <a:rPr lang="fa-IR" sz="3000" b="1" dirty="0" smtClean="0"/>
            <a:t>مجاورت</a:t>
          </a:r>
          <a:endParaRPr lang="fa-IR" sz="3000" b="1" dirty="0"/>
        </a:p>
      </dgm:t>
    </dgm:pt>
    <dgm:pt modelId="{AEC7978B-3DCD-46B4-AC12-9EB18C1236AB}" type="parTrans" cxnId="{CB0F6331-A91E-4EC5-9646-A64366D80B79}">
      <dgm:prSet/>
      <dgm:spPr/>
      <dgm:t>
        <a:bodyPr/>
        <a:lstStyle/>
        <a:p>
          <a:pPr rtl="1"/>
          <a:endParaRPr lang="fa-IR"/>
        </a:p>
      </dgm:t>
    </dgm:pt>
    <dgm:pt modelId="{5543D89E-F005-4606-8B87-80304EAB5009}" type="sibTrans" cxnId="{CB0F6331-A91E-4EC5-9646-A64366D80B79}">
      <dgm:prSet/>
      <dgm:spPr/>
      <dgm:t>
        <a:bodyPr/>
        <a:lstStyle/>
        <a:p>
          <a:pPr rtl="1"/>
          <a:endParaRPr lang="fa-IR"/>
        </a:p>
      </dgm:t>
    </dgm:pt>
    <dgm:pt modelId="{CDF41361-615C-4830-8BC8-A951549C8DB7}" type="pres">
      <dgm:prSet presAssocID="{9051FDFF-8289-4F32-B1CB-4C5B715325C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381E0489-15AF-43DD-8938-83A11D4912B2}" type="pres">
      <dgm:prSet presAssocID="{1C02D7ED-9DAE-462A-8203-F27F1E7AE1F8}" presName="parentLin" presStyleCnt="0"/>
      <dgm:spPr/>
    </dgm:pt>
    <dgm:pt modelId="{3C307884-67BD-4747-AF3D-C4300B027031}" type="pres">
      <dgm:prSet presAssocID="{1C02D7ED-9DAE-462A-8203-F27F1E7AE1F8}" presName="parentLeftMargin" presStyleLbl="node1" presStyleIdx="0" presStyleCnt="3"/>
      <dgm:spPr/>
      <dgm:t>
        <a:bodyPr/>
        <a:lstStyle/>
        <a:p>
          <a:pPr rtl="1"/>
          <a:endParaRPr lang="fa-IR"/>
        </a:p>
      </dgm:t>
    </dgm:pt>
    <dgm:pt modelId="{9CBD01FE-2C87-42F3-A80F-F3E84AF7A788}" type="pres">
      <dgm:prSet presAssocID="{1C02D7ED-9DAE-462A-8203-F27F1E7AE1F8}" presName="parentText" presStyleLbl="node1" presStyleIdx="0" presStyleCnt="3" custLinFactX="27638" custLinFactNeighborX="100000" custLinFactNeighborY="3961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BA8EAF7-1EB4-4833-AD53-F6ECC3E934AA}" type="pres">
      <dgm:prSet presAssocID="{1C02D7ED-9DAE-462A-8203-F27F1E7AE1F8}" presName="negativeSpace" presStyleCnt="0"/>
      <dgm:spPr/>
    </dgm:pt>
    <dgm:pt modelId="{E72B2DC8-0EA8-49A2-8276-51C528675C00}" type="pres">
      <dgm:prSet presAssocID="{1C02D7ED-9DAE-462A-8203-F27F1E7AE1F8}" presName="childText" presStyleLbl="conFgAcc1" presStyleIdx="0" presStyleCnt="3">
        <dgm:presLayoutVars>
          <dgm:bulletEnabled val="1"/>
        </dgm:presLayoutVars>
      </dgm:prSet>
      <dgm:spPr/>
    </dgm:pt>
    <dgm:pt modelId="{3B6F5651-325D-4A04-A6D4-F098004F4CF5}" type="pres">
      <dgm:prSet presAssocID="{36C2D028-651C-4850-BE2A-13E2DD15AC77}" presName="spaceBetweenRectangles" presStyleCnt="0"/>
      <dgm:spPr/>
    </dgm:pt>
    <dgm:pt modelId="{4DD7A37C-0916-4958-AD60-1A99759B89D3}" type="pres">
      <dgm:prSet presAssocID="{2EEBE563-6E8C-41FA-BD95-32C5BA6CE191}" presName="parentLin" presStyleCnt="0"/>
      <dgm:spPr/>
    </dgm:pt>
    <dgm:pt modelId="{6B65A5BC-92D8-4234-9330-E1FA828D6986}" type="pres">
      <dgm:prSet presAssocID="{2EEBE563-6E8C-41FA-BD95-32C5BA6CE191}" presName="parentLeftMargin" presStyleLbl="node1" presStyleIdx="0" presStyleCnt="3"/>
      <dgm:spPr/>
      <dgm:t>
        <a:bodyPr/>
        <a:lstStyle/>
        <a:p>
          <a:pPr rtl="1"/>
          <a:endParaRPr lang="fa-IR"/>
        </a:p>
      </dgm:t>
    </dgm:pt>
    <dgm:pt modelId="{E150AC5F-5AB6-42CE-897F-06DD4DF3A9F0}" type="pres">
      <dgm:prSet presAssocID="{2EEBE563-6E8C-41FA-BD95-32C5BA6CE191}" presName="parentText" presStyleLbl="node1" presStyleIdx="1" presStyleCnt="3" custLinFactX="29628" custLinFactNeighborX="100000" custLinFactNeighborY="4375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60480EF-F5C9-4C60-AAEA-2D3AC7B148E0}" type="pres">
      <dgm:prSet presAssocID="{2EEBE563-6E8C-41FA-BD95-32C5BA6CE191}" presName="negativeSpace" presStyleCnt="0"/>
      <dgm:spPr/>
    </dgm:pt>
    <dgm:pt modelId="{CAD75827-1A05-4925-8DF2-41902536E2B1}" type="pres">
      <dgm:prSet presAssocID="{2EEBE563-6E8C-41FA-BD95-32C5BA6CE191}" presName="childText" presStyleLbl="conFgAcc1" presStyleIdx="1" presStyleCnt="3">
        <dgm:presLayoutVars>
          <dgm:bulletEnabled val="1"/>
        </dgm:presLayoutVars>
      </dgm:prSet>
      <dgm:spPr/>
    </dgm:pt>
    <dgm:pt modelId="{FD6360A6-34A7-4E1B-8229-608B3CA366A9}" type="pres">
      <dgm:prSet presAssocID="{1E6B7DDD-A051-4935-8045-2C19106188D2}" presName="spaceBetweenRectangles" presStyleCnt="0"/>
      <dgm:spPr/>
    </dgm:pt>
    <dgm:pt modelId="{5704F145-A71C-4A38-B2EE-398701F43C16}" type="pres">
      <dgm:prSet presAssocID="{B56A6431-0428-422F-8CFE-746FE59723DD}" presName="parentLin" presStyleCnt="0"/>
      <dgm:spPr/>
    </dgm:pt>
    <dgm:pt modelId="{56A8AA1A-F7F9-4170-B52E-D076399DA4E8}" type="pres">
      <dgm:prSet presAssocID="{B56A6431-0428-422F-8CFE-746FE59723DD}" presName="parentLeftMargin" presStyleLbl="node1" presStyleIdx="1" presStyleCnt="3"/>
      <dgm:spPr/>
      <dgm:t>
        <a:bodyPr/>
        <a:lstStyle/>
        <a:p>
          <a:pPr rtl="1"/>
          <a:endParaRPr lang="fa-IR"/>
        </a:p>
      </dgm:t>
    </dgm:pt>
    <dgm:pt modelId="{EAF09FC6-C771-4CD9-8A0A-38706A3F5BC6}" type="pres">
      <dgm:prSet presAssocID="{B56A6431-0428-422F-8CFE-746FE59723DD}" presName="parentText" presStyleLbl="node1" presStyleIdx="2" presStyleCnt="3" custLinFactX="29628" custLinFactNeighborX="100000" custLinFactNeighborY="3358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51AC1F45-FBAE-428D-9001-910B17418BEB}" type="pres">
      <dgm:prSet presAssocID="{B56A6431-0428-422F-8CFE-746FE59723DD}" presName="negativeSpace" presStyleCnt="0"/>
      <dgm:spPr/>
    </dgm:pt>
    <dgm:pt modelId="{4161A8DE-02FE-4C1B-86F0-0F99C9B487FD}" type="pres">
      <dgm:prSet presAssocID="{B56A6431-0428-422F-8CFE-746FE59723D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DC5FCF0-4199-4989-AD77-4D16CCD87995}" type="presOf" srcId="{B56A6431-0428-422F-8CFE-746FE59723DD}" destId="{EAF09FC6-C771-4CD9-8A0A-38706A3F5BC6}" srcOrd="1" destOrd="0" presId="urn:microsoft.com/office/officeart/2005/8/layout/list1"/>
    <dgm:cxn modelId="{CB0F6331-A91E-4EC5-9646-A64366D80B79}" srcId="{9051FDFF-8289-4F32-B1CB-4C5B715325C2}" destId="{B56A6431-0428-422F-8CFE-746FE59723DD}" srcOrd="2" destOrd="0" parTransId="{AEC7978B-3DCD-46B4-AC12-9EB18C1236AB}" sibTransId="{5543D89E-F005-4606-8B87-80304EAB5009}"/>
    <dgm:cxn modelId="{4A352F09-4517-4564-825C-168DBF898E00}" type="presOf" srcId="{9051FDFF-8289-4F32-B1CB-4C5B715325C2}" destId="{CDF41361-615C-4830-8BC8-A951549C8DB7}" srcOrd="0" destOrd="0" presId="urn:microsoft.com/office/officeart/2005/8/layout/list1"/>
    <dgm:cxn modelId="{CBEED800-1E8A-4581-B603-6224FB5D2039}" type="presOf" srcId="{1C02D7ED-9DAE-462A-8203-F27F1E7AE1F8}" destId="{9CBD01FE-2C87-42F3-A80F-F3E84AF7A788}" srcOrd="1" destOrd="0" presId="urn:microsoft.com/office/officeart/2005/8/layout/list1"/>
    <dgm:cxn modelId="{BA6483D0-9C25-44E1-842D-3D13342697BC}" srcId="{9051FDFF-8289-4F32-B1CB-4C5B715325C2}" destId="{1C02D7ED-9DAE-462A-8203-F27F1E7AE1F8}" srcOrd="0" destOrd="0" parTransId="{4D61C7A3-EE1C-4E1D-AB77-73BBB9025999}" sibTransId="{36C2D028-651C-4850-BE2A-13E2DD15AC77}"/>
    <dgm:cxn modelId="{1D8477E5-3F45-46BD-9BFA-7B8B586D64C1}" type="presOf" srcId="{B56A6431-0428-422F-8CFE-746FE59723DD}" destId="{56A8AA1A-F7F9-4170-B52E-D076399DA4E8}" srcOrd="0" destOrd="0" presId="urn:microsoft.com/office/officeart/2005/8/layout/list1"/>
    <dgm:cxn modelId="{63880344-7DBF-4280-8F81-6AAAC8BAE882}" type="presOf" srcId="{2EEBE563-6E8C-41FA-BD95-32C5BA6CE191}" destId="{6B65A5BC-92D8-4234-9330-E1FA828D6986}" srcOrd="0" destOrd="0" presId="urn:microsoft.com/office/officeart/2005/8/layout/list1"/>
    <dgm:cxn modelId="{F05F69EA-13F8-45FE-A36A-FACB54FFDA49}" type="presOf" srcId="{2EEBE563-6E8C-41FA-BD95-32C5BA6CE191}" destId="{E150AC5F-5AB6-42CE-897F-06DD4DF3A9F0}" srcOrd="1" destOrd="0" presId="urn:microsoft.com/office/officeart/2005/8/layout/list1"/>
    <dgm:cxn modelId="{CC7E2F8B-F776-479F-B027-05A584165D85}" type="presOf" srcId="{1C02D7ED-9DAE-462A-8203-F27F1E7AE1F8}" destId="{3C307884-67BD-4747-AF3D-C4300B027031}" srcOrd="0" destOrd="0" presId="urn:microsoft.com/office/officeart/2005/8/layout/list1"/>
    <dgm:cxn modelId="{C6913B00-9B98-4558-B0D1-50485C39D0C6}" srcId="{9051FDFF-8289-4F32-B1CB-4C5B715325C2}" destId="{2EEBE563-6E8C-41FA-BD95-32C5BA6CE191}" srcOrd="1" destOrd="0" parTransId="{B05C9D87-E5A3-410C-92A9-15242D94B095}" sibTransId="{1E6B7DDD-A051-4935-8045-2C19106188D2}"/>
    <dgm:cxn modelId="{2219D20C-6E13-464A-A93C-4ACA917CA1D6}" type="presParOf" srcId="{CDF41361-615C-4830-8BC8-A951549C8DB7}" destId="{381E0489-15AF-43DD-8938-83A11D4912B2}" srcOrd="0" destOrd="0" presId="urn:microsoft.com/office/officeart/2005/8/layout/list1"/>
    <dgm:cxn modelId="{61C7BB6D-E3C0-4727-B3E8-097519C7969A}" type="presParOf" srcId="{381E0489-15AF-43DD-8938-83A11D4912B2}" destId="{3C307884-67BD-4747-AF3D-C4300B027031}" srcOrd="0" destOrd="0" presId="urn:microsoft.com/office/officeart/2005/8/layout/list1"/>
    <dgm:cxn modelId="{E94BC87E-A4B6-4D60-A0F2-6E9B42A1CCCA}" type="presParOf" srcId="{381E0489-15AF-43DD-8938-83A11D4912B2}" destId="{9CBD01FE-2C87-42F3-A80F-F3E84AF7A788}" srcOrd="1" destOrd="0" presId="urn:microsoft.com/office/officeart/2005/8/layout/list1"/>
    <dgm:cxn modelId="{F9C4F622-0CBB-4124-8E7B-6DF290A48376}" type="presParOf" srcId="{CDF41361-615C-4830-8BC8-A951549C8DB7}" destId="{7BA8EAF7-1EB4-4833-AD53-F6ECC3E934AA}" srcOrd="1" destOrd="0" presId="urn:microsoft.com/office/officeart/2005/8/layout/list1"/>
    <dgm:cxn modelId="{5AB50347-192B-4CDA-8E56-3E407C2F0201}" type="presParOf" srcId="{CDF41361-615C-4830-8BC8-A951549C8DB7}" destId="{E72B2DC8-0EA8-49A2-8276-51C528675C00}" srcOrd="2" destOrd="0" presId="urn:microsoft.com/office/officeart/2005/8/layout/list1"/>
    <dgm:cxn modelId="{7C924FEC-7792-44F7-B649-D8FA35024AC6}" type="presParOf" srcId="{CDF41361-615C-4830-8BC8-A951549C8DB7}" destId="{3B6F5651-325D-4A04-A6D4-F098004F4CF5}" srcOrd="3" destOrd="0" presId="urn:microsoft.com/office/officeart/2005/8/layout/list1"/>
    <dgm:cxn modelId="{EAA82051-27FD-4B34-B4D5-364EA8CCE52D}" type="presParOf" srcId="{CDF41361-615C-4830-8BC8-A951549C8DB7}" destId="{4DD7A37C-0916-4958-AD60-1A99759B89D3}" srcOrd="4" destOrd="0" presId="urn:microsoft.com/office/officeart/2005/8/layout/list1"/>
    <dgm:cxn modelId="{21D86932-C9AA-4CB4-BB75-2E77678748AD}" type="presParOf" srcId="{4DD7A37C-0916-4958-AD60-1A99759B89D3}" destId="{6B65A5BC-92D8-4234-9330-E1FA828D6986}" srcOrd="0" destOrd="0" presId="urn:microsoft.com/office/officeart/2005/8/layout/list1"/>
    <dgm:cxn modelId="{49D5303B-819F-4379-BAF9-FF250FDFFB5B}" type="presParOf" srcId="{4DD7A37C-0916-4958-AD60-1A99759B89D3}" destId="{E150AC5F-5AB6-42CE-897F-06DD4DF3A9F0}" srcOrd="1" destOrd="0" presId="urn:microsoft.com/office/officeart/2005/8/layout/list1"/>
    <dgm:cxn modelId="{828E20B3-9BA0-4462-A126-94B8E097B773}" type="presParOf" srcId="{CDF41361-615C-4830-8BC8-A951549C8DB7}" destId="{C60480EF-F5C9-4C60-AAEA-2D3AC7B148E0}" srcOrd="5" destOrd="0" presId="urn:microsoft.com/office/officeart/2005/8/layout/list1"/>
    <dgm:cxn modelId="{7D2D9BA4-4BD1-4889-9158-3824DD59BEDB}" type="presParOf" srcId="{CDF41361-615C-4830-8BC8-A951549C8DB7}" destId="{CAD75827-1A05-4925-8DF2-41902536E2B1}" srcOrd="6" destOrd="0" presId="urn:microsoft.com/office/officeart/2005/8/layout/list1"/>
    <dgm:cxn modelId="{8895975C-D146-4474-9D17-0F7D447E6AD5}" type="presParOf" srcId="{CDF41361-615C-4830-8BC8-A951549C8DB7}" destId="{FD6360A6-34A7-4E1B-8229-608B3CA366A9}" srcOrd="7" destOrd="0" presId="urn:microsoft.com/office/officeart/2005/8/layout/list1"/>
    <dgm:cxn modelId="{38641166-8DDE-42DA-A70C-CBD8966A00F2}" type="presParOf" srcId="{CDF41361-615C-4830-8BC8-A951549C8DB7}" destId="{5704F145-A71C-4A38-B2EE-398701F43C16}" srcOrd="8" destOrd="0" presId="urn:microsoft.com/office/officeart/2005/8/layout/list1"/>
    <dgm:cxn modelId="{F52806C3-144F-4524-863E-4CC1F2147D1C}" type="presParOf" srcId="{5704F145-A71C-4A38-B2EE-398701F43C16}" destId="{56A8AA1A-F7F9-4170-B52E-D076399DA4E8}" srcOrd="0" destOrd="0" presId="urn:microsoft.com/office/officeart/2005/8/layout/list1"/>
    <dgm:cxn modelId="{DDB0FFCB-A9C0-45BF-91FD-7BB794F37F22}" type="presParOf" srcId="{5704F145-A71C-4A38-B2EE-398701F43C16}" destId="{EAF09FC6-C771-4CD9-8A0A-38706A3F5BC6}" srcOrd="1" destOrd="0" presId="urn:microsoft.com/office/officeart/2005/8/layout/list1"/>
    <dgm:cxn modelId="{187B97F1-68A7-4997-9B2C-9F41D34FFE16}" type="presParOf" srcId="{CDF41361-615C-4830-8BC8-A951549C8DB7}" destId="{51AC1F45-FBAE-428D-9001-910B17418BEB}" srcOrd="9" destOrd="0" presId="urn:microsoft.com/office/officeart/2005/8/layout/list1"/>
    <dgm:cxn modelId="{8DAFE60C-D135-4A8F-A88C-A452155364EE}" type="presParOf" srcId="{CDF41361-615C-4830-8BC8-A951549C8DB7}" destId="{4161A8DE-02FE-4C1B-86F0-0F99C9B487F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F06267-C487-49CC-84DE-5ABE7B6F2EA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51A348F0-B6B4-4A3C-AE54-9F08FDA0635A}">
      <dgm:prSet phldrT="[Text]" custT="1"/>
      <dgm:spPr/>
      <dgm:t>
        <a:bodyPr/>
        <a:lstStyle/>
        <a:p>
          <a:pPr rtl="1"/>
          <a:r>
            <a:rPr lang="fa-IR" sz="3000" b="1" dirty="0" smtClean="0"/>
            <a:t>وفـاداری، درک وهمـدلـی دوجـانبـه</a:t>
          </a:r>
          <a:endParaRPr lang="fa-IR" sz="3000" b="1" dirty="0"/>
        </a:p>
      </dgm:t>
    </dgm:pt>
    <dgm:pt modelId="{EBFF6377-F6AA-4C48-8AC7-080BF5E4D642}" type="parTrans" cxnId="{DAED440D-3B1A-44EE-9F7F-40E7C06D62F6}">
      <dgm:prSet/>
      <dgm:spPr/>
      <dgm:t>
        <a:bodyPr/>
        <a:lstStyle/>
        <a:p>
          <a:pPr rtl="1"/>
          <a:endParaRPr lang="fa-IR"/>
        </a:p>
      </dgm:t>
    </dgm:pt>
    <dgm:pt modelId="{25302232-078A-4ABD-BB28-6AB160349415}" type="sibTrans" cxnId="{DAED440D-3B1A-44EE-9F7F-40E7C06D62F6}">
      <dgm:prSet/>
      <dgm:spPr/>
      <dgm:t>
        <a:bodyPr/>
        <a:lstStyle/>
        <a:p>
          <a:pPr rtl="1"/>
          <a:endParaRPr lang="fa-IR"/>
        </a:p>
      </dgm:t>
    </dgm:pt>
    <dgm:pt modelId="{E9109794-B72D-422A-B129-4036F6F5D9E4}">
      <dgm:prSet phldrT="[Text]" custT="1"/>
      <dgm:spPr/>
      <dgm:t>
        <a:bodyPr/>
        <a:lstStyle/>
        <a:p>
          <a:pPr rtl="1"/>
          <a:r>
            <a:rPr lang="fa-IR" sz="3000" b="1" dirty="0" smtClean="0"/>
            <a:t>حمـایت دوجــانبـه</a:t>
          </a:r>
          <a:endParaRPr lang="fa-IR" sz="3000" b="1" dirty="0"/>
        </a:p>
      </dgm:t>
    </dgm:pt>
    <dgm:pt modelId="{5BEDDE31-4D0E-40D3-86DB-50009C2AA594}" type="parTrans" cxnId="{2091C0B9-6862-4BF9-BD40-F62E58A66664}">
      <dgm:prSet/>
      <dgm:spPr/>
      <dgm:t>
        <a:bodyPr/>
        <a:lstStyle/>
        <a:p>
          <a:pPr rtl="1"/>
          <a:endParaRPr lang="fa-IR"/>
        </a:p>
      </dgm:t>
    </dgm:pt>
    <dgm:pt modelId="{5207D921-29E7-47D2-BDB0-54BB50331A1E}" type="sibTrans" cxnId="{2091C0B9-6862-4BF9-BD40-F62E58A66664}">
      <dgm:prSet/>
      <dgm:spPr/>
      <dgm:t>
        <a:bodyPr/>
        <a:lstStyle/>
        <a:p>
          <a:pPr rtl="1"/>
          <a:endParaRPr lang="fa-IR"/>
        </a:p>
      </dgm:t>
    </dgm:pt>
    <dgm:pt modelId="{977F5947-20AD-424D-BB2F-BD7AC09B5CDB}">
      <dgm:prSet phldrT="[Text]" custT="1"/>
      <dgm:spPr/>
      <dgm:t>
        <a:bodyPr/>
        <a:lstStyle/>
        <a:p>
          <a:pPr rtl="1"/>
          <a:r>
            <a:rPr lang="fa-IR" sz="3000" b="1" dirty="0" smtClean="0"/>
            <a:t>سـرمایـه گــذاری عـاطفی متنـاسب</a:t>
          </a:r>
          <a:endParaRPr lang="fa-IR" sz="3000" b="1" dirty="0"/>
        </a:p>
      </dgm:t>
    </dgm:pt>
    <dgm:pt modelId="{924BFA31-9E59-48B3-818C-33D0B83CDBF8}" type="parTrans" cxnId="{DBB81521-0464-4E26-94D7-315D0BC18165}">
      <dgm:prSet/>
      <dgm:spPr/>
      <dgm:t>
        <a:bodyPr/>
        <a:lstStyle/>
        <a:p>
          <a:pPr rtl="1"/>
          <a:endParaRPr lang="fa-IR"/>
        </a:p>
      </dgm:t>
    </dgm:pt>
    <dgm:pt modelId="{D7DDC44E-6777-4612-8F9E-42CF0168D13E}" type="sibTrans" cxnId="{DBB81521-0464-4E26-94D7-315D0BC18165}">
      <dgm:prSet/>
      <dgm:spPr/>
      <dgm:t>
        <a:bodyPr/>
        <a:lstStyle/>
        <a:p>
          <a:pPr rtl="1"/>
          <a:endParaRPr lang="fa-IR"/>
        </a:p>
      </dgm:t>
    </dgm:pt>
    <dgm:pt modelId="{8F380FB7-C5BC-466B-954D-6814D969BBB3}" type="pres">
      <dgm:prSet presAssocID="{E7F06267-C487-49CC-84DE-5ABE7B6F2EA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2A8E0A23-8DDF-4ECD-AB2B-7BE0E438E8E9}" type="pres">
      <dgm:prSet presAssocID="{51A348F0-B6B4-4A3C-AE54-9F08FDA0635A}" presName="parentLin" presStyleCnt="0"/>
      <dgm:spPr/>
    </dgm:pt>
    <dgm:pt modelId="{59F46525-BFEC-4222-BFCB-1D1C962081C6}" type="pres">
      <dgm:prSet presAssocID="{51A348F0-B6B4-4A3C-AE54-9F08FDA0635A}" presName="parentLeftMargin" presStyleLbl="node1" presStyleIdx="0" presStyleCnt="3"/>
      <dgm:spPr/>
      <dgm:t>
        <a:bodyPr/>
        <a:lstStyle/>
        <a:p>
          <a:pPr rtl="1"/>
          <a:endParaRPr lang="fa-IR"/>
        </a:p>
      </dgm:t>
    </dgm:pt>
    <dgm:pt modelId="{864585E8-87C4-436F-BB85-5F7A2D9B66A2}" type="pres">
      <dgm:prSet presAssocID="{51A348F0-B6B4-4A3C-AE54-9F08FDA0635A}" presName="parentText" presStyleLbl="node1" presStyleIdx="0" presStyleCnt="3" custLinFactX="27638" custLinFactNeighborX="100000" custLinFactNeighborY="3961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C93D454-75AA-483D-9C63-366F7D0777F8}" type="pres">
      <dgm:prSet presAssocID="{51A348F0-B6B4-4A3C-AE54-9F08FDA0635A}" presName="negativeSpace" presStyleCnt="0"/>
      <dgm:spPr/>
    </dgm:pt>
    <dgm:pt modelId="{C2FE7030-AD04-402A-A402-669525390F2D}" type="pres">
      <dgm:prSet presAssocID="{51A348F0-B6B4-4A3C-AE54-9F08FDA0635A}" presName="childText" presStyleLbl="conFgAcc1" presStyleIdx="0" presStyleCnt="3">
        <dgm:presLayoutVars>
          <dgm:bulletEnabled val="1"/>
        </dgm:presLayoutVars>
      </dgm:prSet>
      <dgm:spPr/>
    </dgm:pt>
    <dgm:pt modelId="{2F9CACCA-BCB8-4944-9AAB-E1B3669947EC}" type="pres">
      <dgm:prSet presAssocID="{25302232-078A-4ABD-BB28-6AB160349415}" presName="spaceBetweenRectangles" presStyleCnt="0"/>
      <dgm:spPr/>
    </dgm:pt>
    <dgm:pt modelId="{F6A891CB-4606-4942-91C7-D4FBD6B7BC37}" type="pres">
      <dgm:prSet presAssocID="{E9109794-B72D-422A-B129-4036F6F5D9E4}" presName="parentLin" presStyleCnt="0"/>
      <dgm:spPr/>
    </dgm:pt>
    <dgm:pt modelId="{F6C55714-581F-40BC-A9A8-E0B9E51D9037}" type="pres">
      <dgm:prSet presAssocID="{E9109794-B72D-422A-B129-4036F6F5D9E4}" presName="parentLeftMargin" presStyleLbl="node1" presStyleIdx="0" presStyleCnt="3"/>
      <dgm:spPr/>
      <dgm:t>
        <a:bodyPr/>
        <a:lstStyle/>
        <a:p>
          <a:pPr rtl="1"/>
          <a:endParaRPr lang="fa-IR"/>
        </a:p>
      </dgm:t>
    </dgm:pt>
    <dgm:pt modelId="{E4FD1138-D3D3-401A-8AF3-972B8436B2A7}" type="pres">
      <dgm:prSet presAssocID="{E9109794-B72D-422A-B129-4036F6F5D9E4}" presName="parentText" presStyleLbl="node1" presStyleIdx="1" presStyleCnt="3" custLinFactX="28419" custLinFactNeighborX="100000" custLinFactNeighborY="3658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5D8F4A0-57EC-4425-98CB-684B2D976E58}" type="pres">
      <dgm:prSet presAssocID="{E9109794-B72D-422A-B129-4036F6F5D9E4}" presName="negativeSpace" presStyleCnt="0"/>
      <dgm:spPr/>
    </dgm:pt>
    <dgm:pt modelId="{AC03A99A-3381-4B89-90D8-40A6F0BA0BB3}" type="pres">
      <dgm:prSet presAssocID="{E9109794-B72D-422A-B129-4036F6F5D9E4}" presName="childText" presStyleLbl="conFgAcc1" presStyleIdx="1" presStyleCnt="3">
        <dgm:presLayoutVars>
          <dgm:bulletEnabled val="1"/>
        </dgm:presLayoutVars>
      </dgm:prSet>
      <dgm:spPr/>
    </dgm:pt>
    <dgm:pt modelId="{E840B054-1A1F-46A2-806B-2BBC76219A17}" type="pres">
      <dgm:prSet presAssocID="{5207D921-29E7-47D2-BDB0-54BB50331A1E}" presName="spaceBetweenRectangles" presStyleCnt="0"/>
      <dgm:spPr/>
    </dgm:pt>
    <dgm:pt modelId="{18015B13-3746-4F9B-A332-C9C08BE5BF91}" type="pres">
      <dgm:prSet presAssocID="{977F5947-20AD-424D-BB2F-BD7AC09B5CDB}" presName="parentLin" presStyleCnt="0"/>
      <dgm:spPr/>
    </dgm:pt>
    <dgm:pt modelId="{D40A233C-D54E-4005-9073-F812300E4C53}" type="pres">
      <dgm:prSet presAssocID="{977F5947-20AD-424D-BB2F-BD7AC09B5CDB}" presName="parentLeftMargin" presStyleLbl="node1" presStyleIdx="1" presStyleCnt="3"/>
      <dgm:spPr/>
      <dgm:t>
        <a:bodyPr/>
        <a:lstStyle/>
        <a:p>
          <a:pPr rtl="1"/>
          <a:endParaRPr lang="fa-IR"/>
        </a:p>
      </dgm:t>
    </dgm:pt>
    <dgm:pt modelId="{7C03C5C8-E09D-4A6E-B11F-DD8DFC012047}" type="pres">
      <dgm:prSet presAssocID="{977F5947-20AD-424D-BB2F-BD7AC09B5CDB}" presName="parentText" presStyleLbl="node1" presStyleIdx="2" presStyleCnt="3" custLinFactX="29628" custLinFactNeighborX="100000" custLinFactNeighborY="4075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F8E9513-E746-4551-93C3-D1E0675849A5}" type="pres">
      <dgm:prSet presAssocID="{977F5947-20AD-424D-BB2F-BD7AC09B5CDB}" presName="negativeSpace" presStyleCnt="0"/>
      <dgm:spPr/>
    </dgm:pt>
    <dgm:pt modelId="{112BD445-3328-48A8-989E-38C1A7FBD2AB}" type="pres">
      <dgm:prSet presAssocID="{977F5947-20AD-424D-BB2F-BD7AC09B5CD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4F342E4-3E4D-472D-9FD0-CEA88B3D21BD}" type="presOf" srcId="{977F5947-20AD-424D-BB2F-BD7AC09B5CDB}" destId="{7C03C5C8-E09D-4A6E-B11F-DD8DFC012047}" srcOrd="1" destOrd="0" presId="urn:microsoft.com/office/officeart/2005/8/layout/list1"/>
    <dgm:cxn modelId="{DBB81521-0464-4E26-94D7-315D0BC18165}" srcId="{E7F06267-C487-49CC-84DE-5ABE7B6F2EA2}" destId="{977F5947-20AD-424D-BB2F-BD7AC09B5CDB}" srcOrd="2" destOrd="0" parTransId="{924BFA31-9E59-48B3-818C-33D0B83CDBF8}" sibTransId="{D7DDC44E-6777-4612-8F9E-42CF0168D13E}"/>
    <dgm:cxn modelId="{7DEF1054-2733-412F-B719-CB57D40E74BA}" type="presOf" srcId="{E7F06267-C487-49CC-84DE-5ABE7B6F2EA2}" destId="{8F380FB7-C5BC-466B-954D-6814D969BBB3}" srcOrd="0" destOrd="0" presId="urn:microsoft.com/office/officeart/2005/8/layout/list1"/>
    <dgm:cxn modelId="{C99E80FE-7539-4FCA-B255-7406D1DEBF56}" type="presOf" srcId="{51A348F0-B6B4-4A3C-AE54-9F08FDA0635A}" destId="{59F46525-BFEC-4222-BFCB-1D1C962081C6}" srcOrd="0" destOrd="0" presId="urn:microsoft.com/office/officeart/2005/8/layout/list1"/>
    <dgm:cxn modelId="{DAED440D-3B1A-44EE-9F7F-40E7C06D62F6}" srcId="{E7F06267-C487-49CC-84DE-5ABE7B6F2EA2}" destId="{51A348F0-B6B4-4A3C-AE54-9F08FDA0635A}" srcOrd="0" destOrd="0" parTransId="{EBFF6377-F6AA-4C48-8AC7-080BF5E4D642}" sibTransId="{25302232-078A-4ABD-BB28-6AB160349415}"/>
    <dgm:cxn modelId="{84040AE4-C37B-4065-B630-22C08B80962D}" type="presOf" srcId="{51A348F0-B6B4-4A3C-AE54-9F08FDA0635A}" destId="{864585E8-87C4-436F-BB85-5F7A2D9B66A2}" srcOrd="1" destOrd="0" presId="urn:microsoft.com/office/officeart/2005/8/layout/list1"/>
    <dgm:cxn modelId="{BD4D161D-2282-4378-A8BA-889EFA2FC445}" type="presOf" srcId="{E9109794-B72D-422A-B129-4036F6F5D9E4}" destId="{F6C55714-581F-40BC-A9A8-E0B9E51D9037}" srcOrd="0" destOrd="0" presId="urn:microsoft.com/office/officeart/2005/8/layout/list1"/>
    <dgm:cxn modelId="{BCA0FA6C-9123-4566-80B7-36C4F835A5FE}" type="presOf" srcId="{977F5947-20AD-424D-BB2F-BD7AC09B5CDB}" destId="{D40A233C-D54E-4005-9073-F812300E4C53}" srcOrd="0" destOrd="0" presId="urn:microsoft.com/office/officeart/2005/8/layout/list1"/>
    <dgm:cxn modelId="{9448E613-03CA-4E78-8915-1DB2016CAF7A}" type="presOf" srcId="{E9109794-B72D-422A-B129-4036F6F5D9E4}" destId="{E4FD1138-D3D3-401A-8AF3-972B8436B2A7}" srcOrd="1" destOrd="0" presId="urn:microsoft.com/office/officeart/2005/8/layout/list1"/>
    <dgm:cxn modelId="{2091C0B9-6862-4BF9-BD40-F62E58A66664}" srcId="{E7F06267-C487-49CC-84DE-5ABE7B6F2EA2}" destId="{E9109794-B72D-422A-B129-4036F6F5D9E4}" srcOrd="1" destOrd="0" parTransId="{5BEDDE31-4D0E-40D3-86DB-50009C2AA594}" sibTransId="{5207D921-29E7-47D2-BDB0-54BB50331A1E}"/>
    <dgm:cxn modelId="{3FCD3200-210B-441A-8A4A-C95D08E0013C}" type="presParOf" srcId="{8F380FB7-C5BC-466B-954D-6814D969BBB3}" destId="{2A8E0A23-8DDF-4ECD-AB2B-7BE0E438E8E9}" srcOrd="0" destOrd="0" presId="urn:microsoft.com/office/officeart/2005/8/layout/list1"/>
    <dgm:cxn modelId="{0A05E498-D328-4648-9363-D8CE78394DFC}" type="presParOf" srcId="{2A8E0A23-8DDF-4ECD-AB2B-7BE0E438E8E9}" destId="{59F46525-BFEC-4222-BFCB-1D1C962081C6}" srcOrd="0" destOrd="0" presId="urn:microsoft.com/office/officeart/2005/8/layout/list1"/>
    <dgm:cxn modelId="{56BF9364-05F3-4A69-8338-5D3627A14403}" type="presParOf" srcId="{2A8E0A23-8DDF-4ECD-AB2B-7BE0E438E8E9}" destId="{864585E8-87C4-436F-BB85-5F7A2D9B66A2}" srcOrd="1" destOrd="0" presId="urn:microsoft.com/office/officeart/2005/8/layout/list1"/>
    <dgm:cxn modelId="{CCCB684F-C499-4D93-978D-8AFB312803C1}" type="presParOf" srcId="{8F380FB7-C5BC-466B-954D-6814D969BBB3}" destId="{7C93D454-75AA-483D-9C63-366F7D0777F8}" srcOrd="1" destOrd="0" presId="urn:microsoft.com/office/officeart/2005/8/layout/list1"/>
    <dgm:cxn modelId="{13C2461D-401C-45B2-A706-7CDA5B5CE3C8}" type="presParOf" srcId="{8F380FB7-C5BC-466B-954D-6814D969BBB3}" destId="{C2FE7030-AD04-402A-A402-669525390F2D}" srcOrd="2" destOrd="0" presId="urn:microsoft.com/office/officeart/2005/8/layout/list1"/>
    <dgm:cxn modelId="{F23A341A-B093-45E9-8041-D9B6423558A5}" type="presParOf" srcId="{8F380FB7-C5BC-466B-954D-6814D969BBB3}" destId="{2F9CACCA-BCB8-4944-9AAB-E1B3669947EC}" srcOrd="3" destOrd="0" presId="urn:microsoft.com/office/officeart/2005/8/layout/list1"/>
    <dgm:cxn modelId="{BC3CBDA3-B5BD-4191-8F32-2C4053399FF1}" type="presParOf" srcId="{8F380FB7-C5BC-466B-954D-6814D969BBB3}" destId="{F6A891CB-4606-4942-91C7-D4FBD6B7BC37}" srcOrd="4" destOrd="0" presId="urn:microsoft.com/office/officeart/2005/8/layout/list1"/>
    <dgm:cxn modelId="{A35DC578-A759-478E-BCF2-B046B9864961}" type="presParOf" srcId="{F6A891CB-4606-4942-91C7-D4FBD6B7BC37}" destId="{F6C55714-581F-40BC-A9A8-E0B9E51D9037}" srcOrd="0" destOrd="0" presId="urn:microsoft.com/office/officeart/2005/8/layout/list1"/>
    <dgm:cxn modelId="{65933C19-1946-4D75-8852-8A3F049AB8A8}" type="presParOf" srcId="{F6A891CB-4606-4942-91C7-D4FBD6B7BC37}" destId="{E4FD1138-D3D3-401A-8AF3-972B8436B2A7}" srcOrd="1" destOrd="0" presId="urn:microsoft.com/office/officeart/2005/8/layout/list1"/>
    <dgm:cxn modelId="{517079AD-0BF5-44E0-AC94-77EF5B104DD8}" type="presParOf" srcId="{8F380FB7-C5BC-466B-954D-6814D969BBB3}" destId="{C5D8F4A0-57EC-4425-98CB-684B2D976E58}" srcOrd="5" destOrd="0" presId="urn:microsoft.com/office/officeart/2005/8/layout/list1"/>
    <dgm:cxn modelId="{EE09F845-DF37-4F10-B00D-03290FD1F348}" type="presParOf" srcId="{8F380FB7-C5BC-466B-954D-6814D969BBB3}" destId="{AC03A99A-3381-4B89-90D8-40A6F0BA0BB3}" srcOrd="6" destOrd="0" presId="urn:microsoft.com/office/officeart/2005/8/layout/list1"/>
    <dgm:cxn modelId="{4E29A7EB-1F8C-4D9D-B0C7-3660C00F064A}" type="presParOf" srcId="{8F380FB7-C5BC-466B-954D-6814D969BBB3}" destId="{E840B054-1A1F-46A2-806B-2BBC76219A17}" srcOrd="7" destOrd="0" presId="urn:microsoft.com/office/officeart/2005/8/layout/list1"/>
    <dgm:cxn modelId="{E7457846-5D83-4740-8147-29DBDD497195}" type="presParOf" srcId="{8F380FB7-C5BC-466B-954D-6814D969BBB3}" destId="{18015B13-3746-4F9B-A332-C9C08BE5BF91}" srcOrd="8" destOrd="0" presId="urn:microsoft.com/office/officeart/2005/8/layout/list1"/>
    <dgm:cxn modelId="{0298DF1B-3E53-47DF-978E-CC66161C85B0}" type="presParOf" srcId="{18015B13-3746-4F9B-A332-C9C08BE5BF91}" destId="{D40A233C-D54E-4005-9073-F812300E4C53}" srcOrd="0" destOrd="0" presId="urn:microsoft.com/office/officeart/2005/8/layout/list1"/>
    <dgm:cxn modelId="{DD5F88B9-8AF0-4A19-92A7-6F851B39F96B}" type="presParOf" srcId="{18015B13-3746-4F9B-A332-C9C08BE5BF91}" destId="{7C03C5C8-E09D-4A6E-B11F-DD8DFC012047}" srcOrd="1" destOrd="0" presId="urn:microsoft.com/office/officeart/2005/8/layout/list1"/>
    <dgm:cxn modelId="{2DB8F0F1-043E-4EBB-8F71-601A9CD0675E}" type="presParOf" srcId="{8F380FB7-C5BC-466B-954D-6814D969BBB3}" destId="{7F8E9513-E746-4551-93C3-D1E0675849A5}" srcOrd="9" destOrd="0" presId="urn:microsoft.com/office/officeart/2005/8/layout/list1"/>
    <dgm:cxn modelId="{E4D5FA92-5A24-4F0B-AA32-32DC71663E4E}" type="presParOf" srcId="{8F380FB7-C5BC-466B-954D-6814D969BBB3}" destId="{112BD445-3328-48A8-989E-38C1A7FBD2A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397A10-993B-4EF4-9FFE-715375E8260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70C8499C-0145-4059-AE63-EB9E4059749E}">
      <dgm:prSet phldrT="[Text]" custT="1"/>
      <dgm:spPr/>
      <dgm:t>
        <a:bodyPr/>
        <a:lstStyle/>
        <a:p>
          <a:pPr algn="ctr" rtl="1"/>
          <a:r>
            <a:rPr lang="fa-IR" sz="3000" b="1" dirty="0" smtClean="0"/>
            <a:t>شـــورجنــسی</a:t>
          </a:r>
          <a:endParaRPr lang="fa-IR" sz="3000" b="1" dirty="0"/>
        </a:p>
      </dgm:t>
    </dgm:pt>
    <dgm:pt modelId="{6B49E21F-C57F-4ACA-80C9-4E161458BC00}" type="parTrans" cxnId="{4CCBC2E9-D012-46A5-AA1F-4B45E9138D61}">
      <dgm:prSet/>
      <dgm:spPr/>
      <dgm:t>
        <a:bodyPr/>
        <a:lstStyle/>
        <a:p>
          <a:pPr rtl="1"/>
          <a:endParaRPr lang="fa-IR"/>
        </a:p>
      </dgm:t>
    </dgm:pt>
    <dgm:pt modelId="{8EDF29B3-23BE-4157-8EFF-F29475FC0982}" type="sibTrans" cxnId="{4CCBC2E9-D012-46A5-AA1F-4B45E9138D61}">
      <dgm:prSet/>
      <dgm:spPr/>
      <dgm:t>
        <a:bodyPr/>
        <a:lstStyle/>
        <a:p>
          <a:pPr rtl="1"/>
          <a:endParaRPr lang="fa-IR"/>
        </a:p>
      </dgm:t>
    </dgm:pt>
    <dgm:pt modelId="{0B50A222-5977-4F18-A095-4AB6B6656F3F}">
      <dgm:prSet phldrT="[Text]" custT="1"/>
      <dgm:spPr/>
      <dgm:t>
        <a:bodyPr/>
        <a:lstStyle/>
        <a:p>
          <a:pPr algn="ctr" rtl="1"/>
          <a:r>
            <a:rPr lang="fa-IR" sz="3000" b="1" dirty="0" smtClean="0"/>
            <a:t>صمــیمـیـت</a:t>
          </a:r>
          <a:endParaRPr lang="fa-IR" sz="3000" b="1" dirty="0"/>
        </a:p>
      </dgm:t>
    </dgm:pt>
    <dgm:pt modelId="{63001C17-7CB8-40C2-9224-BFAD73CD59C1}" type="parTrans" cxnId="{D978A6F8-57A3-48EE-838F-EEDE0BE39CD1}">
      <dgm:prSet/>
      <dgm:spPr/>
      <dgm:t>
        <a:bodyPr/>
        <a:lstStyle/>
        <a:p>
          <a:pPr rtl="1"/>
          <a:endParaRPr lang="fa-IR"/>
        </a:p>
      </dgm:t>
    </dgm:pt>
    <dgm:pt modelId="{B85CCC16-9C48-4050-AC6F-16671D7F5EB2}" type="sibTrans" cxnId="{D978A6F8-57A3-48EE-838F-EEDE0BE39CD1}">
      <dgm:prSet/>
      <dgm:spPr/>
      <dgm:t>
        <a:bodyPr/>
        <a:lstStyle/>
        <a:p>
          <a:pPr rtl="1"/>
          <a:endParaRPr lang="fa-IR"/>
        </a:p>
      </dgm:t>
    </dgm:pt>
    <dgm:pt modelId="{4CD9355A-E740-42D1-B8D0-624FDF29A24D}">
      <dgm:prSet phldrT="[Text]" custT="1"/>
      <dgm:spPr/>
      <dgm:t>
        <a:bodyPr/>
        <a:lstStyle/>
        <a:p>
          <a:pPr algn="ctr" rtl="1"/>
          <a:r>
            <a:rPr lang="fa-IR" sz="3000" b="1" dirty="0" smtClean="0"/>
            <a:t>تــعــهــد</a:t>
          </a:r>
          <a:endParaRPr lang="fa-IR" sz="3000" b="1" dirty="0"/>
        </a:p>
      </dgm:t>
    </dgm:pt>
    <dgm:pt modelId="{D49B238D-1256-4E02-BB79-36CBBD3A413C}" type="parTrans" cxnId="{7DCCD7FD-02E5-4437-B653-664CA16C5656}">
      <dgm:prSet/>
      <dgm:spPr/>
      <dgm:t>
        <a:bodyPr/>
        <a:lstStyle/>
        <a:p>
          <a:pPr rtl="1"/>
          <a:endParaRPr lang="fa-IR"/>
        </a:p>
      </dgm:t>
    </dgm:pt>
    <dgm:pt modelId="{E8F8A6A3-A07E-4FB6-9A28-85A445506786}" type="sibTrans" cxnId="{7DCCD7FD-02E5-4437-B653-664CA16C5656}">
      <dgm:prSet/>
      <dgm:spPr/>
      <dgm:t>
        <a:bodyPr/>
        <a:lstStyle/>
        <a:p>
          <a:pPr rtl="1"/>
          <a:endParaRPr lang="fa-IR"/>
        </a:p>
      </dgm:t>
    </dgm:pt>
    <dgm:pt modelId="{480496E3-7325-405C-8CE6-2D422A4DA36E}" type="pres">
      <dgm:prSet presAssocID="{9A397A10-993B-4EF4-9FFE-715375E8260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F5260D99-FC10-4E91-81C5-CB2BB4B33FE0}" type="pres">
      <dgm:prSet presAssocID="{70C8499C-0145-4059-AE63-EB9E4059749E}" presName="parentLin" presStyleCnt="0"/>
      <dgm:spPr/>
    </dgm:pt>
    <dgm:pt modelId="{871A8688-9A25-47A2-8278-3698682386E9}" type="pres">
      <dgm:prSet presAssocID="{70C8499C-0145-4059-AE63-EB9E4059749E}" presName="parentLeftMargin" presStyleLbl="node1" presStyleIdx="0" presStyleCnt="3"/>
      <dgm:spPr/>
      <dgm:t>
        <a:bodyPr/>
        <a:lstStyle/>
        <a:p>
          <a:pPr rtl="1"/>
          <a:endParaRPr lang="fa-IR"/>
        </a:p>
      </dgm:t>
    </dgm:pt>
    <dgm:pt modelId="{62D6101B-BD9B-406E-B60C-9700A2024907}" type="pres">
      <dgm:prSet presAssocID="{70C8499C-0145-4059-AE63-EB9E4059749E}" presName="parentText" presStyleLbl="node1" presStyleIdx="0" presStyleCnt="3" custScaleX="10176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A069D59-A189-4B6C-A985-C9D0EFE24E56}" type="pres">
      <dgm:prSet presAssocID="{70C8499C-0145-4059-AE63-EB9E4059749E}" presName="negativeSpace" presStyleCnt="0"/>
      <dgm:spPr/>
    </dgm:pt>
    <dgm:pt modelId="{6E9D3673-5C02-47C5-B0D6-4517E6FA83E8}" type="pres">
      <dgm:prSet presAssocID="{70C8499C-0145-4059-AE63-EB9E4059749E}" presName="childText" presStyleLbl="conFgAcc1" presStyleIdx="0" presStyleCnt="3">
        <dgm:presLayoutVars>
          <dgm:bulletEnabled val="1"/>
        </dgm:presLayoutVars>
      </dgm:prSet>
      <dgm:spPr/>
    </dgm:pt>
    <dgm:pt modelId="{649AAD83-BEB9-4EEE-A9B2-3CD73FE4C129}" type="pres">
      <dgm:prSet presAssocID="{8EDF29B3-23BE-4157-8EFF-F29475FC0982}" presName="spaceBetweenRectangles" presStyleCnt="0"/>
      <dgm:spPr/>
    </dgm:pt>
    <dgm:pt modelId="{15F9B44E-681A-4356-B013-A65EDDC0E893}" type="pres">
      <dgm:prSet presAssocID="{0B50A222-5977-4F18-A095-4AB6B6656F3F}" presName="parentLin" presStyleCnt="0"/>
      <dgm:spPr/>
    </dgm:pt>
    <dgm:pt modelId="{E8F79628-349C-4DE7-B6F0-C35B4820D23B}" type="pres">
      <dgm:prSet presAssocID="{0B50A222-5977-4F18-A095-4AB6B6656F3F}" presName="parentLeftMargin" presStyleLbl="node1" presStyleIdx="0" presStyleCnt="3"/>
      <dgm:spPr/>
      <dgm:t>
        <a:bodyPr/>
        <a:lstStyle/>
        <a:p>
          <a:pPr rtl="1"/>
          <a:endParaRPr lang="fa-IR"/>
        </a:p>
      </dgm:t>
    </dgm:pt>
    <dgm:pt modelId="{1AF0460B-DE04-4051-BFB9-5A0DB19108ED}" type="pres">
      <dgm:prSet presAssocID="{0B50A222-5977-4F18-A095-4AB6B6656F3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394A3263-6A5A-45F8-8337-7E621032E703}" type="pres">
      <dgm:prSet presAssocID="{0B50A222-5977-4F18-A095-4AB6B6656F3F}" presName="negativeSpace" presStyleCnt="0"/>
      <dgm:spPr/>
    </dgm:pt>
    <dgm:pt modelId="{7087EF26-4DC3-4A0A-92E0-27D28D90A916}" type="pres">
      <dgm:prSet presAssocID="{0B50A222-5977-4F18-A095-4AB6B6656F3F}" presName="childText" presStyleLbl="conFgAcc1" presStyleIdx="1" presStyleCnt="3">
        <dgm:presLayoutVars>
          <dgm:bulletEnabled val="1"/>
        </dgm:presLayoutVars>
      </dgm:prSet>
      <dgm:spPr/>
    </dgm:pt>
    <dgm:pt modelId="{E63BCA2A-8177-40AC-BD16-1DBAC17F777D}" type="pres">
      <dgm:prSet presAssocID="{B85CCC16-9C48-4050-AC6F-16671D7F5EB2}" presName="spaceBetweenRectangles" presStyleCnt="0"/>
      <dgm:spPr/>
    </dgm:pt>
    <dgm:pt modelId="{22CA6B7B-B325-4332-95EF-6EF743AEB1D0}" type="pres">
      <dgm:prSet presAssocID="{4CD9355A-E740-42D1-B8D0-624FDF29A24D}" presName="parentLin" presStyleCnt="0"/>
      <dgm:spPr/>
    </dgm:pt>
    <dgm:pt modelId="{6190FBD0-30DA-4780-8121-A04909BC1E26}" type="pres">
      <dgm:prSet presAssocID="{4CD9355A-E740-42D1-B8D0-624FDF29A24D}" presName="parentLeftMargin" presStyleLbl="node1" presStyleIdx="1" presStyleCnt="3"/>
      <dgm:spPr/>
      <dgm:t>
        <a:bodyPr/>
        <a:lstStyle/>
        <a:p>
          <a:pPr rtl="1"/>
          <a:endParaRPr lang="fa-IR"/>
        </a:p>
      </dgm:t>
    </dgm:pt>
    <dgm:pt modelId="{7C8A8144-E0E9-4477-91BC-14369DD6E417}" type="pres">
      <dgm:prSet presAssocID="{4CD9355A-E740-42D1-B8D0-624FDF29A24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0B4E0ED2-2D46-4CF4-B679-D594D54E85C2}" type="pres">
      <dgm:prSet presAssocID="{4CD9355A-E740-42D1-B8D0-624FDF29A24D}" presName="negativeSpace" presStyleCnt="0"/>
      <dgm:spPr/>
    </dgm:pt>
    <dgm:pt modelId="{042138FD-26C2-4BD3-80ED-5975F5E0A50B}" type="pres">
      <dgm:prSet presAssocID="{4CD9355A-E740-42D1-B8D0-624FDF29A24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CCBC2E9-D012-46A5-AA1F-4B45E9138D61}" srcId="{9A397A10-993B-4EF4-9FFE-715375E82606}" destId="{70C8499C-0145-4059-AE63-EB9E4059749E}" srcOrd="0" destOrd="0" parTransId="{6B49E21F-C57F-4ACA-80C9-4E161458BC00}" sibTransId="{8EDF29B3-23BE-4157-8EFF-F29475FC0982}"/>
    <dgm:cxn modelId="{BD872268-AAFA-4F1A-85E3-AD51248D5763}" type="presOf" srcId="{4CD9355A-E740-42D1-B8D0-624FDF29A24D}" destId="{6190FBD0-30DA-4780-8121-A04909BC1E26}" srcOrd="0" destOrd="0" presId="urn:microsoft.com/office/officeart/2005/8/layout/list1"/>
    <dgm:cxn modelId="{9590DE00-D936-4921-BC13-5A1A49DA2970}" type="presOf" srcId="{4CD9355A-E740-42D1-B8D0-624FDF29A24D}" destId="{7C8A8144-E0E9-4477-91BC-14369DD6E417}" srcOrd="1" destOrd="0" presId="urn:microsoft.com/office/officeart/2005/8/layout/list1"/>
    <dgm:cxn modelId="{40182171-9AF6-4505-BA90-8E53C233814C}" type="presOf" srcId="{9A397A10-993B-4EF4-9FFE-715375E82606}" destId="{480496E3-7325-405C-8CE6-2D422A4DA36E}" srcOrd="0" destOrd="0" presId="urn:microsoft.com/office/officeart/2005/8/layout/list1"/>
    <dgm:cxn modelId="{982F4191-5F4B-424E-8DE9-BCAFFC71CD2A}" type="presOf" srcId="{0B50A222-5977-4F18-A095-4AB6B6656F3F}" destId="{E8F79628-349C-4DE7-B6F0-C35B4820D23B}" srcOrd="0" destOrd="0" presId="urn:microsoft.com/office/officeart/2005/8/layout/list1"/>
    <dgm:cxn modelId="{7DCCD7FD-02E5-4437-B653-664CA16C5656}" srcId="{9A397A10-993B-4EF4-9FFE-715375E82606}" destId="{4CD9355A-E740-42D1-B8D0-624FDF29A24D}" srcOrd="2" destOrd="0" parTransId="{D49B238D-1256-4E02-BB79-36CBBD3A413C}" sibTransId="{E8F8A6A3-A07E-4FB6-9A28-85A445506786}"/>
    <dgm:cxn modelId="{D05E0378-6F9E-4E5A-B4BE-39163A14B459}" type="presOf" srcId="{0B50A222-5977-4F18-A095-4AB6B6656F3F}" destId="{1AF0460B-DE04-4051-BFB9-5A0DB19108ED}" srcOrd="1" destOrd="0" presId="urn:microsoft.com/office/officeart/2005/8/layout/list1"/>
    <dgm:cxn modelId="{4494D515-5D30-4D69-B65B-0C39CC2A8030}" type="presOf" srcId="{70C8499C-0145-4059-AE63-EB9E4059749E}" destId="{871A8688-9A25-47A2-8278-3698682386E9}" srcOrd="0" destOrd="0" presId="urn:microsoft.com/office/officeart/2005/8/layout/list1"/>
    <dgm:cxn modelId="{D978A6F8-57A3-48EE-838F-EEDE0BE39CD1}" srcId="{9A397A10-993B-4EF4-9FFE-715375E82606}" destId="{0B50A222-5977-4F18-A095-4AB6B6656F3F}" srcOrd="1" destOrd="0" parTransId="{63001C17-7CB8-40C2-9224-BFAD73CD59C1}" sibTransId="{B85CCC16-9C48-4050-AC6F-16671D7F5EB2}"/>
    <dgm:cxn modelId="{D83A523F-CD5D-444C-AE27-424F424CEDA7}" type="presOf" srcId="{70C8499C-0145-4059-AE63-EB9E4059749E}" destId="{62D6101B-BD9B-406E-B60C-9700A2024907}" srcOrd="1" destOrd="0" presId="urn:microsoft.com/office/officeart/2005/8/layout/list1"/>
    <dgm:cxn modelId="{0693E038-CEF1-4393-8AC5-E382694FC860}" type="presParOf" srcId="{480496E3-7325-405C-8CE6-2D422A4DA36E}" destId="{F5260D99-FC10-4E91-81C5-CB2BB4B33FE0}" srcOrd="0" destOrd="0" presId="urn:microsoft.com/office/officeart/2005/8/layout/list1"/>
    <dgm:cxn modelId="{9EBECCEB-3F59-4E04-92FC-AD56501F3C2F}" type="presParOf" srcId="{F5260D99-FC10-4E91-81C5-CB2BB4B33FE0}" destId="{871A8688-9A25-47A2-8278-3698682386E9}" srcOrd="0" destOrd="0" presId="urn:microsoft.com/office/officeart/2005/8/layout/list1"/>
    <dgm:cxn modelId="{AF0A5352-EA35-45BB-9762-E08E4A224DC2}" type="presParOf" srcId="{F5260D99-FC10-4E91-81C5-CB2BB4B33FE0}" destId="{62D6101B-BD9B-406E-B60C-9700A2024907}" srcOrd="1" destOrd="0" presId="urn:microsoft.com/office/officeart/2005/8/layout/list1"/>
    <dgm:cxn modelId="{6969D18C-39ED-4218-81D8-A1A48240F1D7}" type="presParOf" srcId="{480496E3-7325-405C-8CE6-2D422A4DA36E}" destId="{EA069D59-A189-4B6C-A985-C9D0EFE24E56}" srcOrd="1" destOrd="0" presId="urn:microsoft.com/office/officeart/2005/8/layout/list1"/>
    <dgm:cxn modelId="{0CD6D514-8EE4-4F30-BB19-FA4E7A7E5D76}" type="presParOf" srcId="{480496E3-7325-405C-8CE6-2D422A4DA36E}" destId="{6E9D3673-5C02-47C5-B0D6-4517E6FA83E8}" srcOrd="2" destOrd="0" presId="urn:microsoft.com/office/officeart/2005/8/layout/list1"/>
    <dgm:cxn modelId="{CEFC307B-7DAD-4028-BA1F-A28B5E4B88FA}" type="presParOf" srcId="{480496E3-7325-405C-8CE6-2D422A4DA36E}" destId="{649AAD83-BEB9-4EEE-A9B2-3CD73FE4C129}" srcOrd="3" destOrd="0" presId="urn:microsoft.com/office/officeart/2005/8/layout/list1"/>
    <dgm:cxn modelId="{35BD4CB7-6154-4966-B630-BC62A51B5DFF}" type="presParOf" srcId="{480496E3-7325-405C-8CE6-2D422A4DA36E}" destId="{15F9B44E-681A-4356-B013-A65EDDC0E893}" srcOrd="4" destOrd="0" presId="urn:microsoft.com/office/officeart/2005/8/layout/list1"/>
    <dgm:cxn modelId="{3203BE56-43AA-432F-87AF-1837F5BCE001}" type="presParOf" srcId="{15F9B44E-681A-4356-B013-A65EDDC0E893}" destId="{E8F79628-349C-4DE7-B6F0-C35B4820D23B}" srcOrd="0" destOrd="0" presId="urn:microsoft.com/office/officeart/2005/8/layout/list1"/>
    <dgm:cxn modelId="{6A5F06C7-4B5E-4105-BE93-9D09CC3E046F}" type="presParOf" srcId="{15F9B44E-681A-4356-B013-A65EDDC0E893}" destId="{1AF0460B-DE04-4051-BFB9-5A0DB19108ED}" srcOrd="1" destOrd="0" presId="urn:microsoft.com/office/officeart/2005/8/layout/list1"/>
    <dgm:cxn modelId="{E7617F34-6641-4AE5-B669-A0F6D4989B48}" type="presParOf" srcId="{480496E3-7325-405C-8CE6-2D422A4DA36E}" destId="{394A3263-6A5A-45F8-8337-7E621032E703}" srcOrd="5" destOrd="0" presId="urn:microsoft.com/office/officeart/2005/8/layout/list1"/>
    <dgm:cxn modelId="{81B258FA-CF8C-4F54-8252-F6912FDF96CB}" type="presParOf" srcId="{480496E3-7325-405C-8CE6-2D422A4DA36E}" destId="{7087EF26-4DC3-4A0A-92E0-27D28D90A916}" srcOrd="6" destOrd="0" presId="urn:microsoft.com/office/officeart/2005/8/layout/list1"/>
    <dgm:cxn modelId="{43EB4FDF-9307-40AB-A8CB-F76EF31D8F3E}" type="presParOf" srcId="{480496E3-7325-405C-8CE6-2D422A4DA36E}" destId="{E63BCA2A-8177-40AC-BD16-1DBAC17F777D}" srcOrd="7" destOrd="0" presId="urn:microsoft.com/office/officeart/2005/8/layout/list1"/>
    <dgm:cxn modelId="{480D036A-FDB9-402E-98B5-533CE0E28C1A}" type="presParOf" srcId="{480496E3-7325-405C-8CE6-2D422A4DA36E}" destId="{22CA6B7B-B325-4332-95EF-6EF743AEB1D0}" srcOrd="8" destOrd="0" presId="urn:microsoft.com/office/officeart/2005/8/layout/list1"/>
    <dgm:cxn modelId="{1D4D20D3-1458-418D-AA2E-7C0EEA9022EE}" type="presParOf" srcId="{22CA6B7B-B325-4332-95EF-6EF743AEB1D0}" destId="{6190FBD0-30DA-4780-8121-A04909BC1E26}" srcOrd="0" destOrd="0" presId="urn:microsoft.com/office/officeart/2005/8/layout/list1"/>
    <dgm:cxn modelId="{6F83FAAD-D5F5-41FE-AADB-494EDA19FFC2}" type="presParOf" srcId="{22CA6B7B-B325-4332-95EF-6EF743AEB1D0}" destId="{7C8A8144-E0E9-4477-91BC-14369DD6E417}" srcOrd="1" destOrd="0" presId="urn:microsoft.com/office/officeart/2005/8/layout/list1"/>
    <dgm:cxn modelId="{E1720366-3FA3-4D29-AD03-BDAD778521AD}" type="presParOf" srcId="{480496E3-7325-405C-8CE6-2D422A4DA36E}" destId="{0B4E0ED2-2D46-4CF4-B679-D594D54E85C2}" srcOrd="9" destOrd="0" presId="urn:microsoft.com/office/officeart/2005/8/layout/list1"/>
    <dgm:cxn modelId="{8F962386-A6F0-4828-B6C4-82521007D6A5}" type="presParOf" srcId="{480496E3-7325-405C-8CE6-2D422A4DA36E}" destId="{042138FD-26C2-4BD3-80ED-5975F5E0A50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176057-68F0-4FBD-984A-C008CB39A6B8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FDA7251A-D7DC-42B2-8919-BE5841427407}">
      <dgm:prSet phldrT="[Text]"/>
      <dgm:spPr/>
      <dgm:t>
        <a:bodyPr/>
        <a:lstStyle/>
        <a:p>
          <a:pPr rtl="1"/>
          <a:r>
            <a:rPr lang="fa-IR" b="1" dirty="0" smtClean="0"/>
            <a:t>عـدم صـداقت</a:t>
          </a:r>
          <a:endParaRPr lang="fa-IR" b="1" dirty="0"/>
        </a:p>
      </dgm:t>
    </dgm:pt>
    <dgm:pt modelId="{EA86DC43-A6AB-4353-A393-3532DEC2A048}" type="parTrans" cxnId="{70D7D1D1-DBED-47AB-A32F-6B51249965EF}">
      <dgm:prSet/>
      <dgm:spPr/>
      <dgm:t>
        <a:bodyPr/>
        <a:lstStyle/>
        <a:p>
          <a:pPr rtl="1"/>
          <a:endParaRPr lang="fa-IR"/>
        </a:p>
      </dgm:t>
    </dgm:pt>
    <dgm:pt modelId="{78397512-CCBD-45CE-B10C-BF019C9816E8}" type="sibTrans" cxnId="{70D7D1D1-DBED-47AB-A32F-6B51249965EF}">
      <dgm:prSet/>
      <dgm:spPr/>
      <dgm:t>
        <a:bodyPr/>
        <a:lstStyle/>
        <a:p>
          <a:pPr rtl="1"/>
          <a:endParaRPr lang="fa-IR"/>
        </a:p>
      </dgm:t>
    </dgm:pt>
    <dgm:pt modelId="{5B5B77C2-DA89-4A1B-A79A-CF65B98D105B}">
      <dgm:prSet phldrT="[Text]"/>
      <dgm:spPr/>
      <dgm:t>
        <a:bodyPr/>
        <a:lstStyle/>
        <a:p>
          <a:pPr rtl="1"/>
          <a:r>
            <a:rPr lang="fa-IR" b="1" dirty="0" smtClean="0"/>
            <a:t>عـدم تعـهـد</a:t>
          </a:r>
          <a:endParaRPr lang="fa-IR" b="1" dirty="0"/>
        </a:p>
      </dgm:t>
    </dgm:pt>
    <dgm:pt modelId="{D068C0C2-8609-4C3F-A3D0-2EADA93E1121}" type="parTrans" cxnId="{1B5CB91F-4BBA-4402-BB9E-7A5407687256}">
      <dgm:prSet/>
      <dgm:spPr/>
      <dgm:t>
        <a:bodyPr/>
        <a:lstStyle/>
        <a:p>
          <a:pPr rtl="1"/>
          <a:endParaRPr lang="fa-IR"/>
        </a:p>
      </dgm:t>
    </dgm:pt>
    <dgm:pt modelId="{02EFAFEE-F84B-4FA7-9778-B9A0206D6A21}" type="sibTrans" cxnId="{1B5CB91F-4BBA-4402-BB9E-7A5407687256}">
      <dgm:prSet/>
      <dgm:spPr/>
      <dgm:t>
        <a:bodyPr/>
        <a:lstStyle/>
        <a:p>
          <a:pPr rtl="1"/>
          <a:endParaRPr lang="fa-IR"/>
        </a:p>
      </dgm:t>
    </dgm:pt>
    <dgm:pt modelId="{6E955250-8F32-4643-9350-9F9FB8EBEEF9}">
      <dgm:prSet phldrT="[Text]"/>
      <dgm:spPr/>
      <dgm:t>
        <a:bodyPr/>
        <a:lstStyle/>
        <a:p>
          <a:pPr rtl="1"/>
          <a:r>
            <a:rPr lang="fa-IR" b="1" dirty="0" smtClean="0"/>
            <a:t>رنجش های سرکوب شده</a:t>
          </a:r>
          <a:endParaRPr lang="fa-IR" b="1" dirty="0"/>
        </a:p>
      </dgm:t>
    </dgm:pt>
    <dgm:pt modelId="{08EBCF86-2B53-4FD5-A017-6AA5360C1054}" type="parTrans" cxnId="{BC9A5915-7BD7-417B-AA2C-14752862B06F}">
      <dgm:prSet/>
      <dgm:spPr/>
      <dgm:t>
        <a:bodyPr/>
        <a:lstStyle/>
        <a:p>
          <a:pPr rtl="1"/>
          <a:endParaRPr lang="fa-IR"/>
        </a:p>
      </dgm:t>
    </dgm:pt>
    <dgm:pt modelId="{131353D7-0523-4DC5-B816-AED01E589634}" type="sibTrans" cxnId="{BC9A5915-7BD7-417B-AA2C-14752862B06F}">
      <dgm:prSet/>
      <dgm:spPr/>
      <dgm:t>
        <a:bodyPr/>
        <a:lstStyle/>
        <a:p>
          <a:pPr rtl="1"/>
          <a:endParaRPr lang="fa-IR"/>
        </a:p>
      </dgm:t>
    </dgm:pt>
    <dgm:pt modelId="{6AEB8D14-0BF1-4DB8-9C67-E744145306E1}">
      <dgm:prSet phldrT="[Text]"/>
      <dgm:spPr/>
      <dgm:t>
        <a:bodyPr/>
        <a:lstStyle/>
        <a:p>
          <a:pPr rtl="1"/>
          <a:r>
            <a:rPr lang="fa-IR" b="1" dirty="0" smtClean="0"/>
            <a:t>تعارض </a:t>
          </a:r>
        </a:p>
        <a:p>
          <a:pPr rtl="1"/>
          <a:r>
            <a:rPr lang="fa-IR" b="1" dirty="0" smtClean="0"/>
            <a:t>حل نشده</a:t>
          </a:r>
          <a:endParaRPr lang="fa-IR" b="1" dirty="0"/>
        </a:p>
      </dgm:t>
    </dgm:pt>
    <dgm:pt modelId="{99A7E0B9-296F-4C34-8179-781046E48F80}" type="parTrans" cxnId="{BC487146-8D33-4275-B906-CB74F1417B3A}">
      <dgm:prSet/>
      <dgm:spPr/>
      <dgm:t>
        <a:bodyPr/>
        <a:lstStyle/>
        <a:p>
          <a:pPr rtl="1"/>
          <a:endParaRPr lang="fa-IR"/>
        </a:p>
      </dgm:t>
    </dgm:pt>
    <dgm:pt modelId="{804C089F-F84D-4FFF-BB92-29BCC72BAA2E}" type="sibTrans" cxnId="{BC487146-8D33-4275-B906-CB74F1417B3A}">
      <dgm:prSet/>
      <dgm:spPr/>
      <dgm:t>
        <a:bodyPr/>
        <a:lstStyle/>
        <a:p>
          <a:pPr rtl="1"/>
          <a:endParaRPr lang="fa-IR"/>
        </a:p>
      </dgm:t>
    </dgm:pt>
    <dgm:pt modelId="{BD9FDE42-9A4D-4AE5-AB28-69542226ED15}">
      <dgm:prSet phldrT="[Text]"/>
      <dgm:spPr/>
      <dgm:t>
        <a:bodyPr/>
        <a:lstStyle/>
        <a:p>
          <a:pPr rtl="1"/>
          <a:r>
            <a:rPr lang="fa-IR" b="1" dirty="0" smtClean="0"/>
            <a:t>نادیده گرفتن</a:t>
          </a:r>
          <a:endParaRPr lang="fa-IR" b="1" dirty="0"/>
        </a:p>
      </dgm:t>
    </dgm:pt>
    <dgm:pt modelId="{2A26FC72-0C62-40AD-B350-78FB827BB8A6}" type="parTrans" cxnId="{8406483B-9750-4CA8-901D-2DE5E35E2E03}">
      <dgm:prSet/>
      <dgm:spPr/>
      <dgm:t>
        <a:bodyPr/>
        <a:lstStyle/>
        <a:p>
          <a:pPr rtl="1"/>
          <a:endParaRPr lang="fa-IR"/>
        </a:p>
      </dgm:t>
    </dgm:pt>
    <dgm:pt modelId="{7CEC8575-E83E-4D3D-A3BD-6B26FFA732CB}" type="sibTrans" cxnId="{8406483B-9750-4CA8-901D-2DE5E35E2E03}">
      <dgm:prSet/>
      <dgm:spPr/>
      <dgm:t>
        <a:bodyPr/>
        <a:lstStyle/>
        <a:p>
          <a:pPr rtl="1"/>
          <a:endParaRPr lang="fa-IR"/>
        </a:p>
      </dgm:t>
    </dgm:pt>
    <dgm:pt modelId="{AD66CAD7-0239-4A5A-B1A7-9D0215AC7AE5}" type="pres">
      <dgm:prSet presAssocID="{43176057-68F0-4FBD-984A-C008CB39A6B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40F03AF5-610B-4A06-B348-A702FD9F13FD}" type="pres">
      <dgm:prSet presAssocID="{FDA7251A-D7DC-42B2-8919-BE584142740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E820DDC-2886-4A69-B415-20ECB541E19A}" type="pres">
      <dgm:prSet presAssocID="{FDA7251A-D7DC-42B2-8919-BE5841427407}" presName="spNode" presStyleCnt="0"/>
      <dgm:spPr/>
    </dgm:pt>
    <dgm:pt modelId="{EDE82BFB-B69C-42FF-A1BE-8FF8CA3AB706}" type="pres">
      <dgm:prSet presAssocID="{78397512-CCBD-45CE-B10C-BF019C9816E8}" presName="sibTrans" presStyleLbl="sibTrans1D1" presStyleIdx="0" presStyleCnt="5"/>
      <dgm:spPr/>
      <dgm:t>
        <a:bodyPr/>
        <a:lstStyle/>
        <a:p>
          <a:pPr rtl="1"/>
          <a:endParaRPr lang="fa-IR"/>
        </a:p>
      </dgm:t>
    </dgm:pt>
    <dgm:pt modelId="{13B82FE8-EC37-4395-A72E-E141906222FB}" type="pres">
      <dgm:prSet presAssocID="{5B5B77C2-DA89-4A1B-A79A-CF65B98D105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363638D6-FBAF-46B2-B546-E08F6C10875A}" type="pres">
      <dgm:prSet presAssocID="{5B5B77C2-DA89-4A1B-A79A-CF65B98D105B}" presName="spNode" presStyleCnt="0"/>
      <dgm:spPr/>
    </dgm:pt>
    <dgm:pt modelId="{03717201-73CD-4F99-B92C-5C0FF3DB1C35}" type="pres">
      <dgm:prSet presAssocID="{02EFAFEE-F84B-4FA7-9778-B9A0206D6A21}" presName="sibTrans" presStyleLbl="sibTrans1D1" presStyleIdx="1" presStyleCnt="5"/>
      <dgm:spPr/>
      <dgm:t>
        <a:bodyPr/>
        <a:lstStyle/>
        <a:p>
          <a:pPr rtl="1"/>
          <a:endParaRPr lang="fa-IR"/>
        </a:p>
      </dgm:t>
    </dgm:pt>
    <dgm:pt modelId="{1672D748-61CD-4773-972E-F7FB400F5621}" type="pres">
      <dgm:prSet presAssocID="{6E955250-8F32-4643-9350-9F9FB8EBEEF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6BE9247-BBF9-4DA9-B3EF-11535EDC74DB}" type="pres">
      <dgm:prSet presAssocID="{6E955250-8F32-4643-9350-9F9FB8EBEEF9}" presName="spNode" presStyleCnt="0"/>
      <dgm:spPr/>
    </dgm:pt>
    <dgm:pt modelId="{91E849E3-E06C-4415-B9CF-C8A3D0643498}" type="pres">
      <dgm:prSet presAssocID="{131353D7-0523-4DC5-B816-AED01E589634}" presName="sibTrans" presStyleLbl="sibTrans1D1" presStyleIdx="2" presStyleCnt="5"/>
      <dgm:spPr/>
      <dgm:t>
        <a:bodyPr/>
        <a:lstStyle/>
        <a:p>
          <a:pPr rtl="1"/>
          <a:endParaRPr lang="fa-IR"/>
        </a:p>
      </dgm:t>
    </dgm:pt>
    <dgm:pt modelId="{6A00D6BE-79F7-4326-B509-4F19846035A1}" type="pres">
      <dgm:prSet presAssocID="{6AEB8D14-0BF1-4DB8-9C67-E744145306E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BDD32545-F9FB-4E80-A785-FF9D3204513A}" type="pres">
      <dgm:prSet presAssocID="{6AEB8D14-0BF1-4DB8-9C67-E744145306E1}" presName="spNode" presStyleCnt="0"/>
      <dgm:spPr/>
    </dgm:pt>
    <dgm:pt modelId="{12D313B6-5304-4E90-9FD0-06D34E2A0792}" type="pres">
      <dgm:prSet presAssocID="{804C089F-F84D-4FFF-BB92-29BCC72BAA2E}" presName="sibTrans" presStyleLbl="sibTrans1D1" presStyleIdx="3" presStyleCnt="5"/>
      <dgm:spPr/>
      <dgm:t>
        <a:bodyPr/>
        <a:lstStyle/>
        <a:p>
          <a:pPr rtl="1"/>
          <a:endParaRPr lang="fa-IR"/>
        </a:p>
      </dgm:t>
    </dgm:pt>
    <dgm:pt modelId="{3796A39A-41B5-498B-BE11-EFD41D500BEE}" type="pres">
      <dgm:prSet presAssocID="{BD9FDE42-9A4D-4AE5-AB28-69542226ED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D524CA8-A59F-48D1-9A6D-83848BED812A}" type="pres">
      <dgm:prSet presAssocID="{BD9FDE42-9A4D-4AE5-AB28-69542226ED15}" presName="spNode" presStyleCnt="0"/>
      <dgm:spPr/>
    </dgm:pt>
    <dgm:pt modelId="{DD484AB7-AD10-4007-BD74-39899A83283F}" type="pres">
      <dgm:prSet presAssocID="{7CEC8575-E83E-4D3D-A3BD-6B26FFA732CB}" presName="sibTrans" presStyleLbl="sibTrans1D1" presStyleIdx="4" presStyleCnt="5"/>
      <dgm:spPr/>
      <dgm:t>
        <a:bodyPr/>
        <a:lstStyle/>
        <a:p>
          <a:pPr rtl="1"/>
          <a:endParaRPr lang="fa-IR"/>
        </a:p>
      </dgm:t>
    </dgm:pt>
  </dgm:ptLst>
  <dgm:cxnLst>
    <dgm:cxn modelId="{8406483B-9750-4CA8-901D-2DE5E35E2E03}" srcId="{43176057-68F0-4FBD-984A-C008CB39A6B8}" destId="{BD9FDE42-9A4D-4AE5-AB28-69542226ED15}" srcOrd="4" destOrd="0" parTransId="{2A26FC72-0C62-40AD-B350-78FB827BB8A6}" sibTransId="{7CEC8575-E83E-4D3D-A3BD-6B26FFA732CB}"/>
    <dgm:cxn modelId="{223E8625-DB2D-4BED-858B-EC37C256CC83}" type="presOf" srcId="{6AEB8D14-0BF1-4DB8-9C67-E744145306E1}" destId="{6A00D6BE-79F7-4326-B509-4F19846035A1}" srcOrd="0" destOrd="0" presId="urn:microsoft.com/office/officeart/2005/8/layout/cycle6"/>
    <dgm:cxn modelId="{6CF57A2E-D411-4644-9CBB-EE349BC5E39E}" type="presOf" srcId="{78397512-CCBD-45CE-B10C-BF019C9816E8}" destId="{EDE82BFB-B69C-42FF-A1BE-8FF8CA3AB706}" srcOrd="0" destOrd="0" presId="urn:microsoft.com/office/officeart/2005/8/layout/cycle6"/>
    <dgm:cxn modelId="{BC487146-8D33-4275-B906-CB74F1417B3A}" srcId="{43176057-68F0-4FBD-984A-C008CB39A6B8}" destId="{6AEB8D14-0BF1-4DB8-9C67-E744145306E1}" srcOrd="3" destOrd="0" parTransId="{99A7E0B9-296F-4C34-8179-781046E48F80}" sibTransId="{804C089F-F84D-4FFF-BB92-29BCC72BAA2E}"/>
    <dgm:cxn modelId="{B959AEBD-DEAC-4758-8795-DD83E46E3A38}" type="presOf" srcId="{7CEC8575-E83E-4D3D-A3BD-6B26FFA732CB}" destId="{DD484AB7-AD10-4007-BD74-39899A83283F}" srcOrd="0" destOrd="0" presId="urn:microsoft.com/office/officeart/2005/8/layout/cycle6"/>
    <dgm:cxn modelId="{70D7D1D1-DBED-47AB-A32F-6B51249965EF}" srcId="{43176057-68F0-4FBD-984A-C008CB39A6B8}" destId="{FDA7251A-D7DC-42B2-8919-BE5841427407}" srcOrd="0" destOrd="0" parTransId="{EA86DC43-A6AB-4353-A393-3532DEC2A048}" sibTransId="{78397512-CCBD-45CE-B10C-BF019C9816E8}"/>
    <dgm:cxn modelId="{7385BA02-4DDC-4C9A-8B54-C3B9135F5485}" type="presOf" srcId="{43176057-68F0-4FBD-984A-C008CB39A6B8}" destId="{AD66CAD7-0239-4A5A-B1A7-9D0215AC7AE5}" srcOrd="0" destOrd="0" presId="urn:microsoft.com/office/officeart/2005/8/layout/cycle6"/>
    <dgm:cxn modelId="{A63E6305-806B-442A-A320-56AB3BF8777B}" type="presOf" srcId="{FDA7251A-D7DC-42B2-8919-BE5841427407}" destId="{40F03AF5-610B-4A06-B348-A702FD9F13FD}" srcOrd="0" destOrd="0" presId="urn:microsoft.com/office/officeart/2005/8/layout/cycle6"/>
    <dgm:cxn modelId="{FFDE1990-017A-4E47-9DAC-554BAEC55D6A}" type="presOf" srcId="{5B5B77C2-DA89-4A1B-A79A-CF65B98D105B}" destId="{13B82FE8-EC37-4395-A72E-E141906222FB}" srcOrd="0" destOrd="0" presId="urn:microsoft.com/office/officeart/2005/8/layout/cycle6"/>
    <dgm:cxn modelId="{1714D92A-8C42-4D58-8261-DA07C36F3FD4}" type="presOf" srcId="{6E955250-8F32-4643-9350-9F9FB8EBEEF9}" destId="{1672D748-61CD-4773-972E-F7FB400F5621}" srcOrd="0" destOrd="0" presId="urn:microsoft.com/office/officeart/2005/8/layout/cycle6"/>
    <dgm:cxn modelId="{EF346B2E-49CD-40EB-956A-C7F8C9FE445C}" type="presOf" srcId="{02EFAFEE-F84B-4FA7-9778-B9A0206D6A21}" destId="{03717201-73CD-4F99-B92C-5C0FF3DB1C35}" srcOrd="0" destOrd="0" presId="urn:microsoft.com/office/officeart/2005/8/layout/cycle6"/>
    <dgm:cxn modelId="{948B5FC8-B04E-4060-A491-CDA5A413BA79}" type="presOf" srcId="{131353D7-0523-4DC5-B816-AED01E589634}" destId="{91E849E3-E06C-4415-B9CF-C8A3D0643498}" srcOrd="0" destOrd="0" presId="urn:microsoft.com/office/officeart/2005/8/layout/cycle6"/>
    <dgm:cxn modelId="{1B5CB91F-4BBA-4402-BB9E-7A5407687256}" srcId="{43176057-68F0-4FBD-984A-C008CB39A6B8}" destId="{5B5B77C2-DA89-4A1B-A79A-CF65B98D105B}" srcOrd="1" destOrd="0" parTransId="{D068C0C2-8609-4C3F-A3D0-2EADA93E1121}" sibTransId="{02EFAFEE-F84B-4FA7-9778-B9A0206D6A21}"/>
    <dgm:cxn modelId="{BC9A5915-7BD7-417B-AA2C-14752862B06F}" srcId="{43176057-68F0-4FBD-984A-C008CB39A6B8}" destId="{6E955250-8F32-4643-9350-9F9FB8EBEEF9}" srcOrd="2" destOrd="0" parTransId="{08EBCF86-2B53-4FD5-A017-6AA5360C1054}" sibTransId="{131353D7-0523-4DC5-B816-AED01E589634}"/>
    <dgm:cxn modelId="{063A5DD3-7922-48BF-9C9D-FD4E24967593}" type="presOf" srcId="{804C089F-F84D-4FFF-BB92-29BCC72BAA2E}" destId="{12D313B6-5304-4E90-9FD0-06D34E2A0792}" srcOrd="0" destOrd="0" presId="urn:microsoft.com/office/officeart/2005/8/layout/cycle6"/>
    <dgm:cxn modelId="{1ECAC87F-23D8-4A6D-9F67-BE493D72B259}" type="presOf" srcId="{BD9FDE42-9A4D-4AE5-AB28-69542226ED15}" destId="{3796A39A-41B5-498B-BE11-EFD41D500BEE}" srcOrd="0" destOrd="0" presId="urn:microsoft.com/office/officeart/2005/8/layout/cycle6"/>
    <dgm:cxn modelId="{C08EAE1D-D0A2-4295-BEB8-B68E1F3F2069}" type="presParOf" srcId="{AD66CAD7-0239-4A5A-B1A7-9D0215AC7AE5}" destId="{40F03AF5-610B-4A06-B348-A702FD9F13FD}" srcOrd="0" destOrd="0" presId="urn:microsoft.com/office/officeart/2005/8/layout/cycle6"/>
    <dgm:cxn modelId="{CA0BC18D-412E-40CB-8F53-DB1BA723CE50}" type="presParOf" srcId="{AD66CAD7-0239-4A5A-B1A7-9D0215AC7AE5}" destId="{AE820DDC-2886-4A69-B415-20ECB541E19A}" srcOrd="1" destOrd="0" presId="urn:microsoft.com/office/officeart/2005/8/layout/cycle6"/>
    <dgm:cxn modelId="{81172AEF-21EB-4497-8CF3-54F175D434EA}" type="presParOf" srcId="{AD66CAD7-0239-4A5A-B1A7-9D0215AC7AE5}" destId="{EDE82BFB-B69C-42FF-A1BE-8FF8CA3AB706}" srcOrd="2" destOrd="0" presId="urn:microsoft.com/office/officeart/2005/8/layout/cycle6"/>
    <dgm:cxn modelId="{1038FC3A-4877-4073-BB10-893D2B8C5BE5}" type="presParOf" srcId="{AD66CAD7-0239-4A5A-B1A7-9D0215AC7AE5}" destId="{13B82FE8-EC37-4395-A72E-E141906222FB}" srcOrd="3" destOrd="0" presId="urn:microsoft.com/office/officeart/2005/8/layout/cycle6"/>
    <dgm:cxn modelId="{334AFF08-D22E-4616-B8A2-7786E6C8B09A}" type="presParOf" srcId="{AD66CAD7-0239-4A5A-B1A7-9D0215AC7AE5}" destId="{363638D6-FBAF-46B2-B546-E08F6C10875A}" srcOrd="4" destOrd="0" presId="urn:microsoft.com/office/officeart/2005/8/layout/cycle6"/>
    <dgm:cxn modelId="{2CBC2E1B-7BBC-47B2-8A59-55591A393080}" type="presParOf" srcId="{AD66CAD7-0239-4A5A-B1A7-9D0215AC7AE5}" destId="{03717201-73CD-4F99-B92C-5C0FF3DB1C35}" srcOrd="5" destOrd="0" presId="urn:microsoft.com/office/officeart/2005/8/layout/cycle6"/>
    <dgm:cxn modelId="{CFE4A4A2-6843-4B65-AC95-131BD777028A}" type="presParOf" srcId="{AD66CAD7-0239-4A5A-B1A7-9D0215AC7AE5}" destId="{1672D748-61CD-4773-972E-F7FB400F5621}" srcOrd="6" destOrd="0" presId="urn:microsoft.com/office/officeart/2005/8/layout/cycle6"/>
    <dgm:cxn modelId="{DB679277-1187-495E-B406-CC8631E343AD}" type="presParOf" srcId="{AD66CAD7-0239-4A5A-B1A7-9D0215AC7AE5}" destId="{F6BE9247-BBF9-4DA9-B3EF-11535EDC74DB}" srcOrd="7" destOrd="0" presId="urn:microsoft.com/office/officeart/2005/8/layout/cycle6"/>
    <dgm:cxn modelId="{8F4006AC-7442-4C8E-BE2C-4DD19113CB10}" type="presParOf" srcId="{AD66CAD7-0239-4A5A-B1A7-9D0215AC7AE5}" destId="{91E849E3-E06C-4415-B9CF-C8A3D0643498}" srcOrd="8" destOrd="0" presId="urn:microsoft.com/office/officeart/2005/8/layout/cycle6"/>
    <dgm:cxn modelId="{4FD92909-7BE3-4150-B568-1121F675E05C}" type="presParOf" srcId="{AD66CAD7-0239-4A5A-B1A7-9D0215AC7AE5}" destId="{6A00D6BE-79F7-4326-B509-4F19846035A1}" srcOrd="9" destOrd="0" presId="urn:microsoft.com/office/officeart/2005/8/layout/cycle6"/>
    <dgm:cxn modelId="{CC9682EC-EA61-49B9-A2D6-B2FF04A4EDBC}" type="presParOf" srcId="{AD66CAD7-0239-4A5A-B1A7-9D0215AC7AE5}" destId="{BDD32545-F9FB-4E80-A785-FF9D3204513A}" srcOrd="10" destOrd="0" presId="urn:microsoft.com/office/officeart/2005/8/layout/cycle6"/>
    <dgm:cxn modelId="{CE7841F5-1C97-4F11-AA64-A9664C4E1D1F}" type="presParOf" srcId="{AD66CAD7-0239-4A5A-B1A7-9D0215AC7AE5}" destId="{12D313B6-5304-4E90-9FD0-06D34E2A0792}" srcOrd="11" destOrd="0" presId="urn:microsoft.com/office/officeart/2005/8/layout/cycle6"/>
    <dgm:cxn modelId="{F9722E2A-CB04-4B04-8957-74C44BFE438E}" type="presParOf" srcId="{AD66CAD7-0239-4A5A-B1A7-9D0215AC7AE5}" destId="{3796A39A-41B5-498B-BE11-EFD41D500BEE}" srcOrd="12" destOrd="0" presId="urn:microsoft.com/office/officeart/2005/8/layout/cycle6"/>
    <dgm:cxn modelId="{631F6D4A-90AB-4B23-9032-16202D282472}" type="presParOf" srcId="{AD66CAD7-0239-4A5A-B1A7-9D0215AC7AE5}" destId="{FD524CA8-A59F-48D1-9A6D-83848BED812A}" srcOrd="13" destOrd="0" presId="urn:microsoft.com/office/officeart/2005/8/layout/cycle6"/>
    <dgm:cxn modelId="{F8E56B22-2562-4A13-A1F5-47D595BAD864}" type="presParOf" srcId="{AD66CAD7-0239-4A5A-B1A7-9D0215AC7AE5}" destId="{DD484AB7-AD10-4007-BD74-39899A83283F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111C90-A676-45A5-ACC5-A88B39DBE63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EBCF4D13-A716-42E8-B80B-A6D8F9C4BE00}">
      <dgm:prSet phldrT="[Text]"/>
      <dgm:spPr/>
      <dgm:t>
        <a:bodyPr/>
        <a:lstStyle/>
        <a:p>
          <a:pPr rtl="1"/>
          <a:r>
            <a:rPr lang="fa-IR" b="1" dirty="0" smtClean="0"/>
            <a:t>مشکلات  شخصیتی </a:t>
          </a:r>
        </a:p>
        <a:p>
          <a:pPr rtl="1"/>
          <a:r>
            <a:rPr lang="fa-IR" b="1" dirty="0" smtClean="0"/>
            <a:t>( مسولیت گریزی ، کمال گرایی )</a:t>
          </a:r>
          <a:endParaRPr lang="fa-IR" b="1" dirty="0"/>
        </a:p>
      </dgm:t>
    </dgm:pt>
    <dgm:pt modelId="{F43BD482-F382-433C-940F-9A6AE9195D84}" type="parTrans" cxnId="{3536B576-2AF9-417C-973C-86FB5439F91F}">
      <dgm:prSet/>
      <dgm:spPr/>
      <dgm:t>
        <a:bodyPr/>
        <a:lstStyle/>
        <a:p>
          <a:pPr rtl="1"/>
          <a:endParaRPr lang="fa-IR"/>
        </a:p>
      </dgm:t>
    </dgm:pt>
    <dgm:pt modelId="{A3483390-8344-4527-8883-60B78779DAFC}" type="sibTrans" cxnId="{3536B576-2AF9-417C-973C-86FB5439F91F}">
      <dgm:prSet/>
      <dgm:spPr/>
      <dgm:t>
        <a:bodyPr/>
        <a:lstStyle/>
        <a:p>
          <a:pPr rtl="1"/>
          <a:endParaRPr lang="fa-IR"/>
        </a:p>
      </dgm:t>
    </dgm:pt>
    <dgm:pt modelId="{9DB56A0D-9055-4F82-AA12-72D868930FC6}">
      <dgm:prSet phldrT="[Text]"/>
      <dgm:spPr/>
      <dgm:t>
        <a:bodyPr/>
        <a:lstStyle/>
        <a:p>
          <a:pPr rtl="1"/>
          <a:r>
            <a:rPr lang="fa-IR" b="1" dirty="0" smtClean="0"/>
            <a:t>مشکلات روانی واختلالات شخصیت مانند خودشیفتگی</a:t>
          </a:r>
        </a:p>
        <a:p>
          <a:pPr rtl="1"/>
          <a:r>
            <a:rPr lang="fa-IR" b="1" dirty="0" smtClean="0"/>
            <a:t> به دلیل بهره کشی</a:t>
          </a:r>
          <a:endParaRPr lang="fa-IR" b="1" dirty="0"/>
        </a:p>
      </dgm:t>
    </dgm:pt>
    <dgm:pt modelId="{2840DFF9-1A32-4B49-8875-120EC9CCFEFD}" type="parTrans" cxnId="{FC8C04BD-9A23-4301-966D-8D19A50478A4}">
      <dgm:prSet/>
      <dgm:spPr/>
      <dgm:t>
        <a:bodyPr/>
        <a:lstStyle/>
        <a:p>
          <a:pPr rtl="1"/>
          <a:endParaRPr lang="fa-IR"/>
        </a:p>
      </dgm:t>
    </dgm:pt>
    <dgm:pt modelId="{8B61C4EC-43A9-40B9-A714-3398FA949F0E}" type="sibTrans" cxnId="{FC8C04BD-9A23-4301-966D-8D19A50478A4}">
      <dgm:prSet/>
      <dgm:spPr/>
      <dgm:t>
        <a:bodyPr/>
        <a:lstStyle/>
        <a:p>
          <a:pPr rtl="1"/>
          <a:endParaRPr lang="fa-IR"/>
        </a:p>
      </dgm:t>
    </dgm:pt>
    <dgm:pt modelId="{FDC62283-07F8-4798-AC86-B444F7FBA285}">
      <dgm:prSet phldrT="[Text]"/>
      <dgm:spPr/>
      <dgm:t>
        <a:bodyPr/>
        <a:lstStyle/>
        <a:p>
          <a:pPr rtl="1"/>
          <a:r>
            <a:rPr lang="fa-IR" b="1" dirty="0" smtClean="0"/>
            <a:t>طرح واره های                  نا کارامد (ایثار، نقص)</a:t>
          </a:r>
          <a:endParaRPr lang="fa-IR" b="1" dirty="0"/>
        </a:p>
      </dgm:t>
    </dgm:pt>
    <dgm:pt modelId="{9DD2F5CE-F1D4-4FC3-B488-8192E3D4FB44}" type="parTrans" cxnId="{7D1AF98C-7042-4A05-81B2-B059AE50052E}">
      <dgm:prSet/>
      <dgm:spPr/>
      <dgm:t>
        <a:bodyPr/>
        <a:lstStyle/>
        <a:p>
          <a:pPr rtl="1"/>
          <a:endParaRPr lang="fa-IR"/>
        </a:p>
      </dgm:t>
    </dgm:pt>
    <dgm:pt modelId="{6C48015F-C89E-4CC4-9269-F5B15615BC97}" type="sibTrans" cxnId="{7D1AF98C-7042-4A05-81B2-B059AE50052E}">
      <dgm:prSet/>
      <dgm:spPr/>
      <dgm:t>
        <a:bodyPr/>
        <a:lstStyle/>
        <a:p>
          <a:pPr rtl="1"/>
          <a:endParaRPr lang="fa-IR"/>
        </a:p>
      </dgm:t>
    </dgm:pt>
    <dgm:pt modelId="{A3F15F9A-40D9-4513-A42E-1B10344D708D}">
      <dgm:prSet phldrT="[Text]"/>
      <dgm:spPr/>
      <dgm:t>
        <a:bodyPr/>
        <a:lstStyle/>
        <a:p>
          <a:pPr rtl="1"/>
          <a:r>
            <a:rPr lang="fa-IR" b="1" dirty="0" smtClean="0"/>
            <a:t>فقــدان مــرز بنــدی</a:t>
          </a:r>
          <a:endParaRPr lang="fa-IR" b="1" dirty="0"/>
        </a:p>
      </dgm:t>
    </dgm:pt>
    <dgm:pt modelId="{A47CBF0B-6636-4937-B12C-0E053D35EABD}" type="parTrans" cxnId="{9977F44B-120C-4C19-8216-0D7A1ED9E833}">
      <dgm:prSet/>
      <dgm:spPr/>
      <dgm:t>
        <a:bodyPr/>
        <a:lstStyle/>
        <a:p>
          <a:pPr rtl="1"/>
          <a:endParaRPr lang="fa-IR"/>
        </a:p>
      </dgm:t>
    </dgm:pt>
    <dgm:pt modelId="{5E0F2B0F-C874-42CC-987D-3C6A3776625B}" type="sibTrans" cxnId="{9977F44B-120C-4C19-8216-0D7A1ED9E833}">
      <dgm:prSet/>
      <dgm:spPr/>
      <dgm:t>
        <a:bodyPr/>
        <a:lstStyle/>
        <a:p>
          <a:pPr rtl="1"/>
          <a:endParaRPr lang="fa-IR"/>
        </a:p>
      </dgm:t>
    </dgm:pt>
    <dgm:pt modelId="{BA09AEE6-76C1-48DB-9A91-827A9AA1A33D}">
      <dgm:prSet phldrT="[Text]"/>
      <dgm:spPr/>
      <dgm:t>
        <a:bodyPr/>
        <a:lstStyle/>
        <a:p>
          <a:pPr rtl="1"/>
          <a:r>
            <a:rPr lang="fa-IR" b="1" dirty="0" smtClean="0"/>
            <a:t>سکوت وخود داری</a:t>
          </a:r>
        </a:p>
        <a:p>
          <a:pPr rtl="1"/>
          <a:r>
            <a:rPr lang="fa-IR" b="1" dirty="0" smtClean="0"/>
            <a:t> از حرف زدن</a:t>
          </a:r>
          <a:endParaRPr lang="fa-IR" b="1" dirty="0"/>
        </a:p>
      </dgm:t>
    </dgm:pt>
    <dgm:pt modelId="{1EF2C2FD-6F08-4226-9497-9A2FF6BDAFE6}" type="parTrans" cxnId="{18C83CBA-49D9-462D-BDC0-3ADE978E3E76}">
      <dgm:prSet/>
      <dgm:spPr/>
      <dgm:t>
        <a:bodyPr/>
        <a:lstStyle/>
        <a:p>
          <a:pPr rtl="1"/>
          <a:endParaRPr lang="fa-IR"/>
        </a:p>
      </dgm:t>
    </dgm:pt>
    <dgm:pt modelId="{42B3C23A-4EF1-4636-9692-C15113B9134F}" type="sibTrans" cxnId="{18C83CBA-49D9-462D-BDC0-3ADE978E3E76}">
      <dgm:prSet/>
      <dgm:spPr/>
      <dgm:t>
        <a:bodyPr/>
        <a:lstStyle/>
        <a:p>
          <a:pPr rtl="1"/>
          <a:endParaRPr lang="fa-IR"/>
        </a:p>
      </dgm:t>
    </dgm:pt>
    <dgm:pt modelId="{BDF4BEE4-A4E6-4928-A2DD-69D4852739CA}" type="pres">
      <dgm:prSet presAssocID="{6C111C90-A676-45A5-ACC5-A88B39DBE63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88E91C7E-B89D-44D0-9277-E37DEAF7F799}" type="pres">
      <dgm:prSet presAssocID="{EBCF4D13-A716-42E8-B80B-A6D8F9C4BE0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3DEF5C0A-59BC-4B87-8B0D-334B3AF49FC2}" type="pres">
      <dgm:prSet presAssocID="{A3483390-8344-4527-8883-60B78779DAFC}" presName="sibTrans" presStyleCnt="0"/>
      <dgm:spPr/>
    </dgm:pt>
    <dgm:pt modelId="{CFF6082B-92FB-4A4D-BF8B-9827DFFC7917}" type="pres">
      <dgm:prSet presAssocID="{9DB56A0D-9055-4F82-AA12-72D868930FC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F75B959-1824-4E17-A4A6-A22487CA345F}" type="pres">
      <dgm:prSet presAssocID="{8B61C4EC-43A9-40B9-A714-3398FA949F0E}" presName="sibTrans" presStyleCnt="0"/>
      <dgm:spPr/>
    </dgm:pt>
    <dgm:pt modelId="{C2A24884-1BC1-4CD6-8562-DD67930CB88F}" type="pres">
      <dgm:prSet presAssocID="{FDC62283-07F8-4798-AC86-B444F7FBA28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51E52133-6978-4160-A3E0-78195CF4A610}" type="pres">
      <dgm:prSet presAssocID="{6C48015F-C89E-4CC4-9269-F5B15615BC97}" presName="sibTrans" presStyleCnt="0"/>
      <dgm:spPr/>
    </dgm:pt>
    <dgm:pt modelId="{595339F3-5261-4438-A612-0D047DECEAA0}" type="pres">
      <dgm:prSet presAssocID="{A3F15F9A-40D9-4513-A42E-1B10344D708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1EB267A-D891-4310-BB4F-381C5284838E}" type="pres">
      <dgm:prSet presAssocID="{5E0F2B0F-C874-42CC-987D-3C6A3776625B}" presName="sibTrans" presStyleCnt="0"/>
      <dgm:spPr/>
    </dgm:pt>
    <dgm:pt modelId="{D965F415-7BFC-4689-A038-E3DD84DAF32C}" type="pres">
      <dgm:prSet presAssocID="{BA09AEE6-76C1-48DB-9A91-827A9AA1A33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47538013-226F-4D65-B052-4958DF398133}" type="presOf" srcId="{FDC62283-07F8-4798-AC86-B444F7FBA285}" destId="{C2A24884-1BC1-4CD6-8562-DD67930CB88F}" srcOrd="0" destOrd="0" presId="urn:microsoft.com/office/officeart/2005/8/layout/default"/>
    <dgm:cxn modelId="{9977F44B-120C-4C19-8216-0D7A1ED9E833}" srcId="{6C111C90-A676-45A5-ACC5-A88B39DBE633}" destId="{A3F15F9A-40D9-4513-A42E-1B10344D708D}" srcOrd="3" destOrd="0" parTransId="{A47CBF0B-6636-4937-B12C-0E053D35EABD}" sibTransId="{5E0F2B0F-C874-42CC-987D-3C6A3776625B}"/>
    <dgm:cxn modelId="{18CE1D7B-BEB6-434D-8721-D6A8D0E9878F}" type="presOf" srcId="{6C111C90-A676-45A5-ACC5-A88B39DBE633}" destId="{BDF4BEE4-A4E6-4928-A2DD-69D4852739CA}" srcOrd="0" destOrd="0" presId="urn:microsoft.com/office/officeart/2005/8/layout/default"/>
    <dgm:cxn modelId="{B46BC95A-B022-491F-89D2-A141FE89795D}" type="presOf" srcId="{EBCF4D13-A716-42E8-B80B-A6D8F9C4BE00}" destId="{88E91C7E-B89D-44D0-9277-E37DEAF7F799}" srcOrd="0" destOrd="0" presId="urn:microsoft.com/office/officeart/2005/8/layout/default"/>
    <dgm:cxn modelId="{FD85F611-0D96-4391-B527-0E7D580F3A39}" type="presOf" srcId="{BA09AEE6-76C1-48DB-9A91-827A9AA1A33D}" destId="{D965F415-7BFC-4689-A038-E3DD84DAF32C}" srcOrd="0" destOrd="0" presId="urn:microsoft.com/office/officeart/2005/8/layout/default"/>
    <dgm:cxn modelId="{580EEC0F-BCCF-4B14-A446-76ECD0214579}" type="presOf" srcId="{9DB56A0D-9055-4F82-AA12-72D868930FC6}" destId="{CFF6082B-92FB-4A4D-BF8B-9827DFFC7917}" srcOrd="0" destOrd="0" presId="urn:microsoft.com/office/officeart/2005/8/layout/default"/>
    <dgm:cxn modelId="{FC8C04BD-9A23-4301-966D-8D19A50478A4}" srcId="{6C111C90-A676-45A5-ACC5-A88B39DBE633}" destId="{9DB56A0D-9055-4F82-AA12-72D868930FC6}" srcOrd="1" destOrd="0" parTransId="{2840DFF9-1A32-4B49-8875-120EC9CCFEFD}" sibTransId="{8B61C4EC-43A9-40B9-A714-3398FA949F0E}"/>
    <dgm:cxn modelId="{3536B576-2AF9-417C-973C-86FB5439F91F}" srcId="{6C111C90-A676-45A5-ACC5-A88B39DBE633}" destId="{EBCF4D13-A716-42E8-B80B-A6D8F9C4BE00}" srcOrd="0" destOrd="0" parTransId="{F43BD482-F382-433C-940F-9A6AE9195D84}" sibTransId="{A3483390-8344-4527-8883-60B78779DAFC}"/>
    <dgm:cxn modelId="{C15068FD-21A2-4447-AC3D-6B46D7C02A97}" type="presOf" srcId="{A3F15F9A-40D9-4513-A42E-1B10344D708D}" destId="{595339F3-5261-4438-A612-0D047DECEAA0}" srcOrd="0" destOrd="0" presId="urn:microsoft.com/office/officeart/2005/8/layout/default"/>
    <dgm:cxn modelId="{18C83CBA-49D9-462D-BDC0-3ADE978E3E76}" srcId="{6C111C90-A676-45A5-ACC5-A88B39DBE633}" destId="{BA09AEE6-76C1-48DB-9A91-827A9AA1A33D}" srcOrd="4" destOrd="0" parTransId="{1EF2C2FD-6F08-4226-9497-9A2FF6BDAFE6}" sibTransId="{42B3C23A-4EF1-4636-9692-C15113B9134F}"/>
    <dgm:cxn modelId="{7D1AF98C-7042-4A05-81B2-B059AE50052E}" srcId="{6C111C90-A676-45A5-ACC5-A88B39DBE633}" destId="{FDC62283-07F8-4798-AC86-B444F7FBA285}" srcOrd="2" destOrd="0" parTransId="{9DD2F5CE-F1D4-4FC3-B488-8192E3D4FB44}" sibTransId="{6C48015F-C89E-4CC4-9269-F5B15615BC97}"/>
    <dgm:cxn modelId="{CDEA79D2-ABAF-4688-94AE-17E2084C686A}" type="presParOf" srcId="{BDF4BEE4-A4E6-4928-A2DD-69D4852739CA}" destId="{88E91C7E-B89D-44D0-9277-E37DEAF7F799}" srcOrd="0" destOrd="0" presId="urn:microsoft.com/office/officeart/2005/8/layout/default"/>
    <dgm:cxn modelId="{AB7A1275-D36C-4E4F-9D34-6A68B80F2B99}" type="presParOf" srcId="{BDF4BEE4-A4E6-4928-A2DD-69D4852739CA}" destId="{3DEF5C0A-59BC-4B87-8B0D-334B3AF49FC2}" srcOrd="1" destOrd="0" presId="urn:microsoft.com/office/officeart/2005/8/layout/default"/>
    <dgm:cxn modelId="{17C97F7B-67D1-446C-97BA-BB1E8CF36B51}" type="presParOf" srcId="{BDF4BEE4-A4E6-4928-A2DD-69D4852739CA}" destId="{CFF6082B-92FB-4A4D-BF8B-9827DFFC7917}" srcOrd="2" destOrd="0" presId="urn:microsoft.com/office/officeart/2005/8/layout/default"/>
    <dgm:cxn modelId="{C7A28811-A67E-4261-B726-74E3E0BB4113}" type="presParOf" srcId="{BDF4BEE4-A4E6-4928-A2DD-69D4852739CA}" destId="{AF75B959-1824-4E17-A4A6-A22487CA345F}" srcOrd="3" destOrd="0" presId="urn:microsoft.com/office/officeart/2005/8/layout/default"/>
    <dgm:cxn modelId="{3A1E911F-6D2D-4100-9E6F-948CA86C7C9B}" type="presParOf" srcId="{BDF4BEE4-A4E6-4928-A2DD-69D4852739CA}" destId="{C2A24884-1BC1-4CD6-8562-DD67930CB88F}" srcOrd="4" destOrd="0" presId="urn:microsoft.com/office/officeart/2005/8/layout/default"/>
    <dgm:cxn modelId="{86B70D0F-5641-4EBE-BE96-F62F649C3EAE}" type="presParOf" srcId="{BDF4BEE4-A4E6-4928-A2DD-69D4852739CA}" destId="{51E52133-6978-4160-A3E0-78195CF4A610}" srcOrd="5" destOrd="0" presId="urn:microsoft.com/office/officeart/2005/8/layout/default"/>
    <dgm:cxn modelId="{23853A14-935E-492C-B45F-040F0781DD87}" type="presParOf" srcId="{BDF4BEE4-A4E6-4928-A2DD-69D4852739CA}" destId="{595339F3-5261-4438-A612-0D047DECEAA0}" srcOrd="6" destOrd="0" presId="urn:microsoft.com/office/officeart/2005/8/layout/default"/>
    <dgm:cxn modelId="{14EDFD5C-170B-44DF-9002-041CB28DFEA2}" type="presParOf" srcId="{BDF4BEE4-A4E6-4928-A2DD-69D4852739CA}" destId="{C1EB267A-D891-4310-BB4F-381C5284838E}" srcOrd="7" destOrd="0" presId="urn:microsoft.com/office/officeart/2005/8/layout/default"/>
    <dgm:cxn modelId="{8321C2DC-0F9D-46D8-BE22-9F992D0144C0}" type="presParOf" srcId="{BDF4BEE4-A4E6-4928-A2DD-69D4852739CA}" destId="{D965F415-7BFC-4689-A038-E3DD84DAF32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084A01-70D8-49AF-AB4D-0B6C77DFCB0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86832B72-1C9A-4BF2-BF60-0789DBC80028}">
      <dgm:prSet phldrT="[Text]" custT="1"/>
      <dgm:spPr/>
      <dgm:t>
        <a:bodyPr/>
        <a:lstStyle/>
        <a:p>
          <a:pPr rtl="1"/>
          <a:r>
            <a:rPr lang="fa-IR" sz="3000" b="1" dirty="0" smtClean="0"/>
            <a:t>کاهش </a:t>
          </a:r>
        </a:p>
        <a:p>
          <a:pPr rtl="1"/>
          <a:r>
            <a:rPr lang="fa-IR" sz="3000" b="1" dirty="0" smtClean="0"/>
            <a:t>موانع ارتباطی</a:t>
          </a:r>
          <a:endParaRPr lang="fa-IR" sz="3000" b="1" dirty="0"/>
        </a:p>
      </dgm:t>
    </dgm:pt>
    <dgm:pt modelId="{6E13B56C-255B-413A-84E4-60E04A244B27}" type="parTrans" cxnId="{AFE33B4E-806D-4E93-ABDE-7443E1474C2F}">
      <dgm:prSet/>
      <dgm:spPr/>
      <dgm:t>
        <a:bodyPr/>
        <a:lstStyle/>
        <a:p>
          <a:pPr rtl="1"/>
          <a:endParaRPr lang="fa-IR"/>
        </a:p>
      </dgm:t>
    </dgm:pt>
    <dgm:pt modelId="{31BBD69C-18FC-48DE-8297-5845CD855AEC}" type="sibTrans" cxnId="{AFE33B4E-806D-4E93-ABDE-7443E1474C2F}">
      <dgm:prSet/>
      <dgm:spPr/>
      <dgm:t>
        <a:bodyPr/>
        <a:lstStyle/>
        <a:p>
          <a:pPr rtl="1"/>
          <a:endParaRPr lang="fa-IR"/>
        </a:p>
      </dgm:t>
    </dgm:pt>
    <dgm:pt modelId="{31CFADC9-BF08-4099-BEC9-2228367EB9F4}">
      <dgm:prSet phldrT="[Text]" custT="1"/>
      <dgm:spPr/>
      <dgm:t>
        <a:bodyPr/>
        <a:lstStyle/>
        <a:p>
          <a:pPr rtl="1"/>
          <a:r>
            <a:rPr lang="fa-IR" sz="3000" b="1" dirty="0" smtClean="0"/>
            <a:t>فراهم کردن </a:t>
          </a:r>
        </a:p>
        <a:p>
          <a:pPr rtl="1"/>
          <a:r>
            <a:rPr lang="fa-IR" sz="3000" b="1" dirty="0" smtClean="0"/>
            <a:t>بستـرآشنایی</a:t>
          </a:r>
          <a:endParaRPr lang="fa-IR" sz="3000" b="1" dirty="0"/>
        </a:p>
      </dgm:t>
    </dgm:pt>
    <dgm:pt modelId="{FD609691-B323-47D2-8EC2-7A8B39D9E190}" type="parTrans" cxnId="{55F9F063-4772-4897-8375-45EACF5E934F}">
      <dgm:prSet/>
      <dgm:spPr/>
      <dgm:t>
        <a:bodyPr/>
        <a:lstStyle/>
        <a:p>
          <a:pPr rtl="1"/>
          <a:endParaRPr lang="fa-IR"/>
        </a:p>
      </dgm:t>
    </dgm:pt>
    <dgm:pt modelId="{E6451C28-980D-47DC-A46B-E1847023F947}" type="sibTrans" cxnId="{55F9F063-4772-4897-8375-45EACF5E934F}">
      <dgm:prSet/>
      <dgm:spPr/>
      <dgm:t>
        <a:bodyPr/>
        <a:lstStyle/>
        <a:p>
          <a:pPr rtl="1"/>
          <a:endParaRPr lang="fa-IR"/>
        </a:p>
      </dgm:t>
    </dgm:pt>
    <dgm:pt modelId="{378EFAC3-D731-48E8-AF05-1D1AB2E7DB74}">
      <dgm:prSet phldrT="[Text]" custT="1"/>
      <dgm:spPr/>
      <dgm:t>
        <a:bodyPr/>
        <a:lstStyle/>
        <a:p>
          <a:pPr rtl="1"/>
          <a:r>
            <a:rPr lang="fa-IR" sz="3000" b="1" dirty="0" smtClean="0"/>
            <a:t>عبـوراز </a:t>
          </a:r>
        </a:p>
        <a:p>
          <a:pPr rtl="1"/>
          <a:r>
            <a:rPr lang="fa-IR" sz="3000" b="1" dirty="0" smtClean="0"/>
            <a:t>موانع فرهنگی</a:t>
          </a:r>
          <a:endParaRPr lang="fa-IR" sz="3000" b="1" dirty="0"/>
        </a:p>
      </dgm:t>
    </dgm:pt>
    <dgm:pt modelId="{FB431371-6BE6-45FE-BC1A-549F6A45B598}" type="parTrans" cxnId="{26A72BD0-5F9D-47B5-99EA-37F1EF4FE87E}">
      <dgm:prSet/>
      <dgm:spPr/>
      <dgm:t>
        <a:bodyPr/>
        <a:lstStyle/>
        <a:p>
          <a:pPr rtl="1"/>
          <a:endParaRPr lang="fa-IR"/>
        </a:p>
      </dgm:t>
    </dgm:pt>
    <dgm:pt modelId="{FCE9461E-1F2A-468D-A5DE-20590F24D78A}" type="sibTrans" cxnId="{26A72BD0-5F9D-47B5-99EA-37F1EF4FE87E}">
      <dgm:prSet/>
      <dgm:spPr/>
      <dgm:t>
        <a:bodyPr/>
        <a:lstStyle/>
        <a:p>
          <a:pPr rtl="1"/>
          <a:endParaRPr lang="fa-IR"/>
        </a:p>
      </dgm:t>
    </dgm:pt>
    <dgm:pt modelId="{797A03E0-9B06-48DB-8E71-8AC8C9FBEB25}">
      <dgm:prSet phldrT="[Text]" custT="1"/>
      <dgm:spPr/>
      <dgm:t>
        <a:bodyPr/>
        <a:lstStyle/>
        <a:p>
          <a:pPr rtl="1"/>
          <a:r>
            <a:rPr lang="fa-IR" sz="3000" b="1" dirty="0" smtClean="0"/>
            <a:t>راهی جدید برای افراد خجالتی</a:t>
          </a:r>
          <a:endParaRPr lang="fa-IR" sz="3000" b="1" dirty="0"/>
        </a:p>
      </dgm:t>
    </dgm:pt>
    <dgm:pt modelId="{6EB36CD8-CFDC-4CDA-9C7D-92EB8D97C9EA}" type="parTrans" cxnId="{02D61D39-46D5-484F-9F09-7E4620B525E5}">
      <dgm:prSet/>
      <dgm:spPr/>
      <dgm:t>
        <a:bodyPr/>
        <a:lstStyle/>
        <a:p>
          <a:pPr rtl="1"/>
          <a:endParaRPr lang="fa-IR"/>
        </a:p>
      </dgm:t>
    </dgm:pt>
    <dgm:pt modelId="{67280C7D-96B0-41F4-AE83-D1519B247724}" type="sibTrans" cxnId="{02D61D39-46D5-484F-9F09-7E4620B525E5}">
      <dgm:prSet/>
      <dgm:spPr/>
      <dgm:t>
        <a:bodyPr/>
        <a:lstStyle/>
        <a:p>
          <a:pPr rtl="1"/>
          <a:endParaRPr lang="fa-IR"/>
        </a:p>
      </dgm:t>
    </dgm:pt>
    <dgm:pt modelId="{EF335E36-5E57-4330-9BC2-1FB469CB17C7}">
      <dgm:prSet phldrT="[Text]" custT="1"/>
      <dgm:spPr/>
      <dgm:t>
        <a:bodyPr/>
        <a:lstStyle/>
        <a:p>
          <a:pPr rtl="1"/>
          <a:r>
            <a:rPr lang="fa-IR" sz="3000" b="1" dirty="0" smtClean="0"/>
            <a:t>فکری تازه برای کمک به افراد معلول</a:t>
          </a:r>
          <a:endParaRPr lang="fa-IR" sz="3000" b="1" dirty="0"/>
        </a:p>
      </dgm:t>
    </dgm:pt>
    <dgm:pt modelId="{91FD193B-2A44-4541-A10C-7F922ECD6333}" type="parTrans" cxnId="{B4F368D0-022F-4323-AE18-250E82A49317}">
      <dgm:prSet/>
      <dgm:spPr/>
      <dgm:t>
        <a:bodyPr/>
        <a:lstStyle/>
        <a:p>
          <a:pPr rtl="1"/>
          <a:endParaRPr lang="fa-IR"/>
        </a:p>
      </dgm:t>
    </dgm:pt>
    <dgm:pt modelId="{5FFCFB00-D011-4F7A-BD8A-4D9A671D82BF}" type="sibTrans" cxnId="{B4F368D0-022F-4323-AE18-250E82A49317}">
      <dgm:prSet/>
      <dgm:spPr/>
      <dgm:t>
        <a:bodyPr/>
        <a:lstStyle/>
        <a:p>
          <a:pPr rtl="1"/>
          <a:endParaRPr lang="fa-IR"/>
        </a:p>
      </dgm:t>
    </dgm:pt>
    <dgm:pt modelId="{CA570D48-1D92-4CFD-B52C-2F0629324B8D}" type="pres">
      <dgm:prSet presAssocID="{96084A01-70D8-49AF-AB4D-0B6C77DFCB0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11B19D54-09E8-4AA1-8AE3-981C76BE9430}" type="pres">
      <dgm:prSet presAssocID="{86832B72-1C9A-4BF2-BF60-0789DBC80028}" presName="node" presStyleLbl="node1" presStyleIdx="0" presStyleCnt="5" custLinFactNeighborX="568" custLinFactNeighborY="-159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72548F1-24A1-4754-8CE3-77199C13349E}" type="pres">
      <dgm:prSet presAssocID="{31BBD69C-18FC-48DE-8297-5845CD855AEC}" presName="sibTrans" presStyleCnt="0"/>
      <dgm:spPr/>
    </dgm:pt>
    <dgm:pt modelId="{46048F08-10E0-4FC5-9472-02543904E5A5}" type="pres">
      <dgm:prSet presAssocID="{31CFADC9-BF08-4099-BEC9-2228367EB9F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810EDE5-E903-4732-AC8D-D62797DF3EF3}" type="pres">
      <dgm:prSet presAssocID="{E6451C28-980D-47DC-A46B-E1847023F947}" presName="sibTrans" presStyleCnt="0"/>
      <dgm:spPr/>
    </dgm:pt>
    <dgm:pt modelId="{5E387654-72CE-4D30-95AD-5BB612EA7FD9}" type="pres">
      <dgm:prSet presAssocID="{378EFAC3-D731-48E8-AF05-1D1AB2E7DB7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5932E37-E15E-49C4-A854-DD8EEF588761}" type="pres">
      <dgm:prSet presAssocID="{FCE9461E-1F2A-468D-A5DE-20590F24D78A}" presName="sibTrans" presStyleCnt="0"/>
      <dgm:spPr/>
    </dgm:pt>
    <dgm:pt modelId="{E648BBA7-8834-4EF6-A0DF-F7EC4DF840B0}" type="pres">
      <dgm:prSet presAssocID="{797A03E0-9B06-48DB-8E71-8AC8C9FBEB2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ACEA71C-F901-4FCC-BF3F-5E5534478288}" type="pres">
      <dgm:prSet presAssocID="{67280C7D-96B0-41F4-AE83-D1519B247724}" presName="sibTrans" presStyleCnt="0"/>
      <dgm:spPr/>
    </dgm:pt>
    <dgm:pt modelId="{24D7A011-E32A-4014-B423-21B007976295}" type="pres">
      <dgm:prSet presAssocID="{EF335E36-5E57-4330-9BC2-1FB469CB17C7}" presName="node" presStyleLbl="node1" presStyleIdx="4" presStyleCnt="5" custScaleX="12915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8BBEB0E8-51F6-4BD8-8430-9B04A15FFC53}" type="presOf" srcId="{86832B72-1C9A-4BF2-BF60-0789DBC80028}" destId="{11B19D54-09E8-4AA1-8AE3-981C76BE9430}" srcOrd="0" destOrd="0" presId="urn:microsoft.com/office/officeart/2005/8/layout/default"/>
    <dgm:cxn modelId="{490437FC-5176-4596-B72B-B9AB8F2734C8}" type="presOf" srcId="{96084A01-70D8-49AF-AB4D-0B6C77DFCB0F}" destId="{CA570D48-1D92-4CFD-B52C-2F0629324B8D}" srcOrd="0" destOrd="0" presId="urn:microsoft.com/office/officeart/2005/8/layout/default"/>
    <dgm:cxn modelId="{B4F368D0-022F-4323-AE18-250E82A49317}" srcId="{96084A01-70D8-49AF-AB4D-0B6C77DFCB0F}" destId="{EF335E36-5E57-4330-9BC2-1FB469CB17C7}" srcOrd="4" destOrd="0" parTransId="{91FD193B-2A44-4541-A10C-7F922ECD6333}" sibTransId="{5FFCFB00-D011-4F7A-BD8A-4D9A671D82BF}"/>
    <dgm:cxn modelId="{8858A34F-B4D8-4B92-BE82-860430522D65}" type="presOf" srcId="{378EFAC3-D731-48E8-AF05-1D1AB2E7DB74}" destId="{5E387654-72CE-4D30-95AD-5BB612EA7FD9}" srcOrd="0" destOrd="0" presId="urn:microsoft.com/office/officeart/2005/8/layout/default"/>
    <dgm:cxn modelId="{D72A9DF0-E56B-4691-9054-8DCEF34C92E4}" type="presOf" srcId="{EF335E36-5E57-4330-9BC2-1FB469CB17C7}" destId="{24D7A011-E32A-4014-B423-21B007976295}" srcOrd="0" destOrd="0" presId="urn:microsoft.com/office/officeart/2005/8/layout/default"/>
    <dgm:cxn modelId="{26A72BD0-5F9D-47B5-99EA-37F1EF4FE87E}" srcId="{96084A01-70D8-49AF-AB4D-0B6C77DFCB0F}" destId="{378EFAC3-D731-48E8-AF05-1D1AB2E7DB74}" srcOrd="2" destOrd="0" parTransId="{FB431371-6BE6-45FE-BC1A-549F6A45B598}" sibTransId="{FCE9461E-1F2A-468D-A5DE-20590F24D78A}"/>
    <dgm:cxn modelId="{55F9F063-4772-4897-8375-45EACF5E934F}" srcId="{96084A01-70D8-49AF-AB4D-0B6C77DFCB0F}" destId="{31CFADC9-BF08-4099-BEC9-2228367EB9F4}" srcOrd="1" destOrd="0" parTransId="{FD609691-B323-47D2-8EC2-7A8B39D9E190}" sibTransId="{E6451C28-980D-47DC-A46B-E1847023F947}"/>
    <dgm:cxn modelId="{02D61D39-46D5-484F-9F09-7E4620B525E5}" srcId="{96084A01-70D8-49AF-AB4D-0B6C77DFCB0F}" destId="{797A03E0-9B06-48DB-8E71-8AC8C9FBEB25}" srcOrd="3" destOrd="0" parTransId="{6EB36CD8-CFDC-4CDA-9C7D-92EB8D97C9EA}" sibTransId="{67280C7D-96B0-41F4-AE83-D1519B247724}"/>
    <dgm:cxn modelId="{845E4FDC-A5EE-4FB7-BEB7-715D41764B26}" type="presOf" srcId="{797A03E0-9B06-48DB-8E71-8AC8C9FBEB25}" destId="{E648BBA7-8834-4EF6-A0DF-F7EC4DF840B0}" srcOrd="0" destOrd="0" presId="urn:microsoft.com/office/officeart/2005/8/layout/default"/>
    <dgm:cxn modelId="{AFE33B4E-806D-4E93-ABDE-7443E1474C2F}" srcId="{96084A01-70D8-49AF-AB4D-0B6C77DFCB0F}" destId="{86832B72-1C9A-4BF2-BF60-0789DBC80028}" srcOrd="0" destOrd="0" parTransId="{6E13B56C-255B-413A-84E4-60E04A244B27}" sibTransId="{31BBD69C-18FC-48DE-8297-5845CD855AEC}"/>
    <dgm:cxn modelId="{9217D4FA-495B-4057-A4C9-FCBDCE5EE14B}" type="presOf" srcId="{31CFADC9-BF08-4099-BEC9-2228367EB9F4}" destId="{46048F08-10E0-4FC5-9472-02543904E5A5}" srcOrd="0" destOrd="0" presId="urn:microsoft.com/office/officeart/2005/8/layout/default"/>
    <dgm:cxn modelId="{AFDFE5AB-DC76-4F68-8FEE-802D3D9C9756}" type="presParOf" srcId="{CA570D48-1D92-4CFD-B52C-2F0629324B8D}" destId="{11B19D54-09E8-4AA1-8AE3-981C76BE9430}" srcOrd="0" destOrd="0" presId="urn:microsoft.com/office/officeart/2005/8/layout/default"/>
    <dgm:cxn modelId="{9CDAE2D4-ADC7-42CD-8F3D-FDBBCE2F5BA9}" type="presParOf" srcId="{CA570D48-1D92-4CFD-B52C-2F0629324B8D}" destId="{D72548F1-24A1-4754-8CE3-77199C13349E}" srcOrd="1" destOrd="0" presId="urn:microsoft.com/office/officeart/2005/8/layout/default"/>
    <dgm:cxn modelId="{87EFC78A-731A-476A-896D-05342C0735D0}" type="presParOf" srcId="{CA570D48-1D92-4CFD-B52C-2F0629324B8D}" destId="{46048F08-10E0-4FC5-9472-02543904E5A5}" srcOrd="2" destOrd="0" presId="urn:microsoft.com/office/officeart/2005/8/layout/default"/>
    <dgm:cxn modelId="{B1E6C8DC-FEA1-4415-826F-D15429DE50B5}" type="presParOf" srcId="{CA570D48-1D92-4CFD-B52C-2F0629324B8D}" destId="{A810EDE5-E903-4732-AC8D-D62797DF3EF3}" srcOrd="3" destOrd="0" presId="urn:microsoft.com/office/officeart/2005/8/layout/default"/>
    <dgm:cxn modelId="{01C455C4-B9F0-42D0-A716-F5D9B90A18C9}" type="presParOf" srcId="{CA570D48-1D92-4CFD-B52C-2F0629324B8D}" destId="{5E387654-72CE-4D30-95AD-5BB612EA7FD9}" srcOrd="4" destOrd="0" presId="urn:microsoft.com/office/officeart/2005/8/layout/default"/>
    <dgm:cxn modelId="{F575EA3D-D78E-48B8-B17C-E8551B106AA7}" type="presParOf" srcId="{CA570D48-1D92-4CFD-B52C-2F0629324B8D}" destId="{C5932E37-E15E-49C4-A854-DD8EEF588761}" srcOrd="5" destOrd="0" presId="urn:microsoft.com/office/officeart/2005/8/layout/default"/>
    <dgm:cxn modelId="{16A610AD-2174-4A61-A173-72B1AB725766}" type="presParOf" srcId="{CA570D48-1D92-4CFD-B52C-2F0629324B8D}" destId="{E648BBA7-8834-4EF6-A0DF-F7EC4DF840B0}" srcOrd="6" destOrd="0" presId="urn:microsoft.com/office/officeart/2005/8/layout/default"/>
    <dgm:cxn modelId="{2A4162B5-744F-4DEE-BB06-52D8CC0C1805}" type="presParOf" srcId="{CA570D48-1D92-4CFD-B52C-2F0629324B8D}" destId="{CACEA71C-F901-4FCC-BF3F-5E5534478288}" srcOrd="7" destOrd="0" presId="urn:microsoft.com/office/officeart/2005/8/layout/default"/>
    <dgm:cxn modelId="{562FE4F5-FAC4-4BA0-A30F-476B03EEB00E}" type="presParOf" srcId="{CA570D48-1D92-4CFD-B52C-2F0629324B8D}" destId="{24D7A011-E32A-4014-B423-21B00797629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16DE3A-D9BC-4ACE-865C-A618FB27712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B9C5F8D8-8E8D-4969-B9FF-3F6F4A71074E}">
      <dgm:prSet phldrT="[Text]" custT="1"/>
      <dgm:spPr/>
      <dgm:t>
        <a:bodyPr/>
        <a:lstStyle/>
        <a:p>
          <a:pPr algn="l" rtl="1"/>
          <a:r>
            <a:rPr lang="fa-IR" sz="3000" b="1" dirty="0" smtClean="0"/>
            <a:t>وقت گــذرانی زیــــاد</a:t>
          </a:r>
          <a:endParaRPr lang="fa-IR" sz="3000" b="1" dirty="0"/>
        </a:p>
      </dgm:t>
    </dgm:pt>
    <dgm:pt modelId="{22D909CE-3441-4748-86A1-C27BEB4AD98F}" type="parTrans" cxnId="{EA9C726B-4F71-4390-80A6-1C21DF3BB45B}">
      <dgm:prSet/>
      <dgm:spPr/>
      <dgm:t>
        <a:bodyPr/>
        <a:lstStyle/>
        <a:p>
          <a:pPr rtl="1"/>
          <a:endParaRPr lang="fa-IR"/>
        </a:p>
      </dgm:t>
    </dgm:pt>
    <dgm:pt modelId="{8C37C84E-D756-429C-9EA0-C11B35003E9B}" type="sibTrans" cxnId="{EA9C726B-4F71-4390-80A6-1C21DF3BB45B}">
      <dgm:prSet/>
      <dgm:spPr/>
      <dgm:t>
        <a:bodyPr/>
        <a:lstStyle/>
        <a:p>
          <a:pPr rtl="1"/>
          <a:endParaRPr lang="fa-IR"/>
        </a:p>
      </dgm:t>
    </dgm:pt>
    <dgm:pt modelId="{A0326351-EFCB-42DD-A812-1C83626013E9}">
      <dgm:prSet phldrT="[Text]" custT="1"/>
      <dgm:spPr/>
      <dgm:t>
        <a:bodyPr/>
        <a:lstStyle/>
        <a:p>
          <a:pPr rtl="1"/>
          <a:r>
            <a:rPr lang="fa-IR" sz="3000" b="1" dirty="0" smtClean="0"/>
            <a:t>تـأثیــر مخرّب اطلاعـات غیــرعلمـی</a:t>
          </a:r>
          <a:endParaRPr lang="fa-IR" sz="3000" b="1" dirty="0"/>
        </a:p>
      </dgm:t>
    </dgm:pt>
    <dgm:pt modelId="{2CF77AE5-B0EF-451F-BEB9-78AE8483556D}" type="parTrans" cxnId="{D45D9A3F-3963-4C86-A36D-E26EDF7FA074}">
      <dgm:prSet/>
      <dgm:spPr/>
      <dgm:t>
        <a:bodyPr/>
        <a:lstStyle/>
        <a:p>
          <a:pPr rtl="1"/>
          <a:endParaRPr lang="fa-IR"/>
        </a:p>
      </dgm:t>
    </dgm:pt>
    <dgm:pt modelId="{44EBE8A4-D66C-4353-A88D-EE4B17657095}" type="sibTrans" cxnId="{D45D9A3F-3963-4C86-A36D-E26EDF7FA074}">
      <dgm:prSet/>
      <dgm:spPr/>
      <dgm:t>
        <a:bodyPr/>
        <a:lstStyle/>
        <a:p>
          <a:pPr rtl="1"/>
          <a:endParaRPr lang="fa-IR"/>
        </a:p>
      </dgm:t>
    </dgm:pt>
    <dgm:pt modelId="{25E0308F-F595-44DF-9903-4697BE98FC61}">
      <dgm:prSet phldrT="[Text]" custT="1"/>
      <dgm:spPr/>
      <dgm:t>
        <a:bodyPr/>
        <a:lstStyle/>
        <a:p>
          <a:pPr algn="ctr" rtl="1"/>
          <a:r>
            <a:rPr lang="fa-IR" sz="3000" b="1" dirty="0" smtClean="0"/>
            <a:t>به چـالـش کشیـده شـدن تــعـهـــد</a:t>
          </a:r>
        </a:p>
        <a:p>
          <a:pPr algn="ctr" rtl="1"/>
          <a:r>
            <a:rPr lang="fa-IR" sz="3000" b="1" dirty="0" smtClean="0"/>
            <a:t> در روابط زوجین</a:t>
          </a:r>
          <a:endParaRPr lang="fa-IR" sz="3000" b="1" dirty="0"/>
        </a:p>
      </dgm:t>
    </dgm:pt>
    <dgm:pt modelId="{0061CEDE-CF60-4428-9443-DB11988C53C6}" type="parTrans" cxnId="{9FB3C28B-2094-402A-BAAA-B8D4DBCAFA9C}">
      <dgm:prSet/>
      <dgm:spPr/>
      <dgm:t>
        <a:bodyPr/>
        <a:lstStyle/>
        <a:p>
          <a:pPr rtl="1"/>
          <a:endParaRPr lang="fa-IR"/>
        </a:p>
      </dgm:t>
    </dgm:pt>
    <dgm:pt modelId="{6E0F3818-E5A5-4276-8618-97546E44DF6A}" type="sibTrans" cxnId="{9FB3C28B-2094-402A-BAAA-B8D4DBCAFA9C}">
      <dgm:prSet/>
      <dgm:spPr/>
      <dgm:t>
        <a:bodyPr/>
        <a:lstStyle/>
        <a:p>
          <a:pPr rtl="1"/>
          <a:endParaRPr lang="fa-IR"/>
        </a:p>
      </dgm:t>
    </dgm:pt>
    <dgm:pt modelId="{266D9C3B-48C4-4A30-BBF4-5132253DE822}" type="pres">
      <dgm:prSet presAssocID="{4216DE3A-D9BC-4ACE-865C-A618FB27712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E3B38599-4652-4738-A461-40C0327F06D7}" type="pres">
      <dgm:prSet presAssocID="{4216DE3A-D9BC-4ACE-865C-A618FB27712D}" presName="dummyMaxCanvas" presStyleCnt="0">
        <dgm:presLayoutVars/>
      </dgm:prSet>
      <dgm:spPr/>
    </dgm:pt>
    <dgm:pt modelId="{8FA53B69-87B2-42FE-B6F3-130ABF4DEF85}" type="pres">
      <dgm:prSet presAssocID="{4216DE3A-D9BC-4ACE-865C-A618FB27712D}" presName="ThreeNodes_1" presStyleLbl="node1" presStyleIdx="0" presStyleCnt="3" custScaleY="7513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815A8A4A-C1C5-4755-AA42-340812073FE1}" type="pres">
      <dgm:prSet presAssocID="{4216DE3A-D9BC-4ACE-865C-A618FB27712D}" presName="ThreeNodes_2" presStyleLbl="node1" presStyleIdx="1" presStyleCnt="3" custScaleY="81797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355E3FE4-FD97-4175-961A-77237F15D462}" type="pres">
      <dgm:prSet presAssocID="{4216DE3A-D9BC-4ACE-865C-A618FB27712D}" presName="ThreeNodes_3" presStyleLbl="node1" presStyleIdx="2" presStyleCnt="3" custScaleX="91097" custScaleY="79998" custLinFactNeighborX="2260" custLinFactNeighborY="-769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8778496-286E-44B9-931F-027C37DA3599}" type="pres">
      <dgm:prSet presAssocID="{4216DE3A-D9BC-4ACE-865C-A618FB27712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8960939-C231-4765-BF9F-83DB5885126D}" type="pres">
      <dgm:prSet presAssocID="{4216DE3A-D9BC-4ACE-865C-A618FB27712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785C796-330E-4E63-9B1A-B878CCABDCC4}" type="pres">
      <dgm:prSet presAssocID="{4216DE3A-D9BC-4ACE-865C-A618FB27712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0F9D1422-24D6-4CE0-B085-C18434A5D19C}" type="pres">
      <dgm:prSet presAssocID="{4216DE3A-D9BC-4ACE-865C-A618FB27712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A157D3E-8F0C-443E-AD62-752034CA1041}" type="pres">
      <dgm:prSet presAssocID="{4216DE3A-D9BC-4ACE-865C-A618FB27712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77FD3127-1383-4435-8B96-652C89A497CA}" type="presOf" srcId="{B9C5F8D8-8E8D-4969-B9FF-3F6F4A71074E}" destId="{8FA53B69-87B2-42FE-B6F3-130ABF4DEF85}" srcOrd="0" destOrd="0" presId="urn:microsoft.com/office/officeart/2005/8/layout/vProcess5"/>
    <dgm:cxn modelId="{EA9C726B-4F71-4390-80A6-1C21DF3BB45B}" srcId="{4216DE3A-D9BC-4ACE-865C-A618FB27712D}" destId="{B9C5F8D8-8E8D-4969-B9FF-3F6F4A71074E}" srcOrd="0" destOrd="0" parTransId="{22D909CE-3441-4748-86A1-C27BEB4AD98F}" sibTransId="{8C37C84E-D756-429C-9EA0-C11B35003E9B}"/>
    <dgm:cxn modelId="{9FB3C28B-2094-402A-BAAA-B8D4DBCAFA9C}" srcId="{4216DE3A-D9BC-4ACE-865C-A618FB27712D}" destId="{25E0308F-F595-44DF-9903-4697BE98FC61}" srcOrd="2" destOrd="0" parTransId="{0061CEDE-CF60-4428-9443-DB11988C53C6}" sibTransId="{6E0F3818-E5A5-4276-8618-97546E44DF6A}"/>
    <dgm:cxn modelId="{5E5059C3-DA67-40D2-8119-2B12CD68FACE}" type="presOf" srcId="{25E0308F-F595-44DF-9903-4697BE98FC61}" destId="{4A157D3E-8F0C-443E-AD62-752034CA1041}" srcOrd="1" destOrd="0" presId="urn:microsoft.com/office/officeart/2005/8/layout/vProcess5"/>
    <dgm:cxn modelId="{94F24C53-21EE-4C15-A97F-AAB19D2B8AF6}" type="presOf" srcId="{8C37C84E-D756-429C-9EA0-C11B35003E9B}" destId="{A8778496-286E-44B9-931F-027C37DA3599}" srcOrd="0" destOrd="0" presId="urn:microsoft.com/office/officeart/2005/8/layout/vProcess5"/>
    <dgm:cxn modelId="{D45D9A3F-3963-4C86-A36D-E26EDF7FA074}" srcId="{4216DE3A-D9BC-4ACE-865C-A618FB27712D}" destId="{A0326351-EFCB-42DD-A812-1C83626013E9}" srcOrd="1" destOrd="0" parTransId="{2CF77AE5-B0EF-451F-BEB9-78AE8483556D}" sibTransId="{44EBE8A4-D66C-4353-A88D-EE4B17657095}"/>
    <dgm:cxn modelId="{CF460F8D-3681-4F08-B8F7-8A10A2C97E3C}" type="presOf" srcId="{A0326351-EFCB-42DD-A812-1C83626013E9}" destId="{815A8A4A-C1C5-4755-AA42-340812073FE1}" srcOrd="0" destOrd="0" presId="urn:microsoft.com/office/officeart/2005/8/layout/vProcess5"/>
    <dgm:cxn modelId="{586D7C1E-9D2B-43D2-9629-4E273A298A58}" type="presOf" srcId="{44EBE8A4-D66C-4353-A88D-EE4B17657095}" destId="{E8960939-C231-4765-BF9F-83DB5885126D}" srcOrd="0" destOrd="0" presId="urn:microsoft.com/office/officeart/2005/8/layout/vProcess5"/>
    <dgm:cxn modelId="{57200DED-9976-4B55-AEE0-DB95DA3E9268}" type="presOf" srcId="{4216DE3A-D9BC-4ACE-865C-A618FB27712D}" destId="{266D9C3B-48C4-4A30-BBF4-5132253DE822}" srcOrd="0" destOrd="0" presId="urn:microsoft.com/office/officeart/2005/8/layout/vProcess5"/>
    <dgm:cxn modelId="{CD35BDCD-CFE5-4EB2-B153-401A3CA28DC3}" type="presOf" srcId="{A0326351-EFCB-42DD-A812-1C83626013E9}" destId="{0F9D1422-24D6-4CE0-B085-C18434A5D19C}" srcOrd="1" destOrd="0" presId="urn:microsoft.com/office/officeart/2005/8/layout/vProcess5"/>
    <dgm:cxn modelId="{3ECD6A0A-FE4B-48C4-8A0C-50BB05A07C64}" type="presOf" srcId="{25E0308F-F595-44DF-9903-4697BE98FC61}" destId="{355E3FE4-FD97-4175-961A-77237F15D462}" srcOrd="0" destOrd="0" presId="urn:microsoft.com/office/officeart/2005/8/layout/vProcess5"/>
    <dgm:cxn modelId="{33500864-3FB8-47FA-986A-7BDBAAD93D7B}" type="presOf" srcId="{B9C5F8D8-8E8D-4969-B9FF-3F6F4A71074E}" destId="{2785C796-330E-4E63-9B1A-B878CCABDCC4}" srcOrd="1" destOrd="0" presId="urn:microsoft.com/office/officeart/2005/8/layout/vProcess5"/>
    <dgm:cxn modelId="{453261EC-9FDF-4CEB-B27A-E6B911E51BC2}" type="presParOf" srcId="{266D9C3B-48C4-4A30-BBF4-5132253DE822}" destId="{E3B38599-4652-4738-A461-40C0327F06D7}" srcOrd="0" destOrd="0" presId="urn:microsoft.com/office/officeart/2005/8/layout/vProcess5"/>
    <dgm:cxn modelId="{D50ADC2D-1996-4CEE-89AC-0FEC995B989F}" type="presParOf" srcId="{266D9C3B-48C4-4A30-BBF4-5132253DE822}" destId="{8FA53B69-87B2-42FE-B6F3-130ABF4DEF85}" srcOrd="1" destOrd="0" presId="urn:microsoft.com/office/officeart/2005/8/layout/vProcess5"/>
    <dgm:cxn modelId="{819E2EC6-D368-4E50-A3E7-8AC58BAE5386}" type="presParOf" srcId="{266D9C3B-48C4-4A30-BBF4-5132253DE822}" destId="{815A8A4A-C1C5-4755-AA42-340812073FE1}" srcOrd="2" destOrd="0" presId="urn:microsoft.com/office/officeart/2005/8/layout/vProcess5"/>
    <dgm:cxn modelId="{026DEE41-EC54-44F5-BF55-007AEBB36FEE}" type="presParOf" srcId="{266D9C3B-48C4-4A30-BBF4-5132253DE822}" destId="{355E3FE4-FD97-4175-961A-77237F15D462}" srcOrd="3" destOrd="0" presId="urn:microsoft.com/office/officeart/2005/8/layout/vProcess5"/>
    <dgm:cxn modelId="{3DB1E6C6-F1D9-476F-9AC3-D4374B4D1C39}" type="presParOf" srcId="{266D9C3B-48C4-4A30-BBF4-5132253DE822}" destId="{A8778496-286E-44B9-931F-027C37DA3599}" srcOrd="4" destOrd="0" presId="urn:microsoft.com/office/officeart/2005/8/layout/vProcess5"/>
    <dgm:cxn modelId="{30E34B63-8407-451E-96E3-C5DAA705024B}" type="presParOf" srcId="{266D9C3B-48C4-4A30-BBF4-5132253DE822}" destId="{E8960939-C231-4765-BF9F-83DB5885126D}" srcOrd="5" destOrd="0" presId="urn:microsoft.com/office/officeart/2005/8/layout/vProcess5"/>
    <dgm:cxn modelId="{A8E77292-D022-4568-BA48-B5F0310A7309}" type="presParOf" srcId="{266D9C3B-48C4-4A30-BBF4-5132253DE822}" destId="{2785C796-330E-4E63-9B1A-B878CCABDCC4}" srcOrd="6" destOrd="0" presId="urn:microsoft.com/office/officeart/2005/8/layout/vProcess5"/>
    <dgm:cxn modelId="{E8C69066-4ABB-4110-81B3-8C7A4B2493ED}" type="presParOf" srcId="{266D9C3B-48C4-4A30-BBF4-5132253DE822}" destId="{0F9D1422-24D6-4CE0-B085-C18434A5D19C}" srcOrd="7" destOrd="0" presId="urn:microsoft.com/office/officeart/2005/8/layout/vProcess5"/>
    <dgm:cxn modelId="{3E947A4D-E36D-4E85-BFD4-828CE17203EA}" type="presParOf" srcId="{266D9C3B-48C4-4A30-BBF4-5132253DE822}" destId="{4A157D3E-8F0C-443E-AD62-752034CA104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BAA2922-97C4-4F2E-BE4E-95F3B4ACC8C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B091E775-E4AD-4271-9C5B-49E9FDC823EA}">
      <dgm:prSet phldrT="[Text]" custT="1"/>
      <dgm:spPr/>
      <dgm:t>
        <a:bodyPr/>
        <a:lstStyle/>
        <a:p>
          <a:pPr rtl="1"/>
          <a:r>
            <a:rPr lang="fa-IR" sz="3000" b="1" dirty="0" smtClean="0"/>
            <a:t>مدیریت زمان استفاده از فناوری</a:t>
          </a:r>
          <a:endParaRPr lang="fa-IR" sz="3000" b="1" dirty="0"/>
        </a:p>
      </dgm:t>
    </dgm:pt>
    <dgm:pt modelId="{38D67E1F-DF69-4B26-A74B-FEF2854074B5}" type="parTrans" cxnId="{A300C990-1FA8-4ADE-B09A-5862BEEDC0EB}">
      <dgm:prSet/>
      <dgm:spPr/>
      <dgm:t>
        <a:bodyPr/>
        <a:lstStyle/>
        <a:p>
          <a:pPr rtl="1"/>
          <a:endParaRPr lang="fa-IR"/>
        </a:p>
      </dgm:t>
    </dgm:pt>
    <dgm:pt modelId="{7EF70A70-49E2-4B7E-BC10-7DC498F115C9}" type="sibTrans" cxnId="{A300C990-1FA8-4ADE-B09A-5862BEEDC0EB}">
      <dgm:prSet/>
      <dgm:spPr/>
      <dgm:t>
        <a:bodyPr/>
        <a:lstStyle/>
        <a:p>
          <a:pPr rtl="1"/>
          <a:endParaRPr lang="fa-IR"/>
        </a:p>
      </dgm:t>
    </dgm:pt>
    <dgm:pt modelId="{F8C4D6F2-60C4-4806-825D-29C8728552BE}">
      <dgm:prSet phldrT="[Text]" custT="1"/>
      <dgm:spPr/>
      <dgm:t>
        <a:bodyPr/>
        <a:lstStyle/>
        <a:p>
          <a:pPr rtl="1"/>
          <a:r>
            <a:rPr lang="fa-IR" sz="3000" b="1" dirty="0" smtClean="0"/>
            <a:t>مدیریت </a:t>
          </a:r>
        </a:p>
        <a:p>
          <a:pPr rtl="1"/>
          <a:r>
            <a:rPr lang="fa-IR" sz="3000" b="1" dirty="0" smtClean="0"/>
            <a:t>اطلاعات دریافتی</a:t>
          </a:r>
          <a:endParaRPr lang="fa-IR" sz="3000" b="1" dirty="0"/>
        </a:p>
      </dgm:t>
    </dgm:pt>
    <dgm:pt modelId="{A981FC10-99BA-42C5-A964-6B88F934AF15}" type="parTrans" cxnId="{96D4D68F-9A49-476B-8E21-49728708D784}">
      <dgm:prSet/>
      <dgm:spPr/>
      <dgm:t>
        <a:bodyPr/>
        <a:lstStyle/>
        <a:p>
          <a:pPr rtl="1"/>
          <a:endParaRPr lang="fa-IR"/>
        </a:p>
      </dgm:t>
    </dgm:pt>
    <dgm:pt modelId="{D3844CD9-8639-47C1-828A-326BD7632637}" type="sibTrans" cxnId="{96D4D68F-9A49-476B-8E21-49728708D784}">
      <dgm:prSet/>
      <dgm:spPr/>
      <dgm:t>
        <a:bodyPr/>
        <a:lstStyle/>
        <a:p>
          <a:pPr rtl="1"/>
          <a:endParaRPr lang="fa-IR"/>
        </a:p>
      </dgm:t>
    </dgm:pt>
    <dgm:pt modelId="{41D69AC3-A44A-48A0-9380-07DA177431FB}">
      <dgm:prSet phldrT="[Text]" custT="1"/>
      <dgm:spPr/>
      <dgm:t>
        <a:bodyPr/>
        <a:lstStyle/>
        <a:p>
          <a:pPr rtl="1"/>
          <a:r>
            <a:rPr lang="fa-IR" sz="3000" b="1" dirty="0" smtClean="0"/>
            <a:t>مرزبندی وحفظ حریم خصوصی</a:t>
          </a:r>
          <a:endParaRPr lang="fa-IR" sz="3000" b="1" dirty="0"/>
        </a:p>
      </dgm:t>
    </dgm:pt>
    <dgm:pt modelId="{E953CEF1-13F5-4E3D-93CC-8DC30166B3FF}" type="parTrans" cxnId="{CA04E110-5C3D-49CF-ACBD-D12D306D9DE5}">
      <dgm:prSet/>
      <dgm:spPr/>
      <dgm:t>
        <a:bodyPr/>
        <a:lstStyle/>
        <a:p>
          <a:pPr rtl="1"/>
          <a:endParaRPr lang="fa-IR"/>
        </a:p>
      </dgm:t>
    </dgm:pt>
    <dgm:pt modelId="{EFBC824C-5138-4E87-8347-4DA9B2B5CADE}" type="sibTrans" cxnId="{CA04E110-5C3D-49CF-ACBD-D12D306D9DE5}">
      <dgm:prSet/>
      <dgm:spPr/>
      <dgm:t>
        <a:bodyPr/>
        <a:lstStyle/>
        <a:p>
          <a:pPr rtl="1"/>
          <a:endParaRPr lang="fa-IR"/>
        </a:p>
      </dgm:t>
    </dgm:pt>
    <dgm:pt modelId="{98C85228-047A-48E4-81E0-A33767626C34}">
      <dgm:prSet phldrT="[Text]" custT="1"/>
      <dgm:spPr/>
      <dgm:t>
        <a:bodyPr/>
        <a:lstStyle/>
        <a:p>
          <a:pPr rtl="1"/>
          <a:r>
            <a:rPr lang="fa-IR" sz="3000" b="1" dirty="0" smtClean="0"/>
            <a:t>انجام فعالیت های جایگزین</a:t>
          </a:r>
          <a:endParaRPr lang="fa-IR" sz="3000" b="1" dirty="0"/>
        </a:p>
      </dgm:t>
    </dgm:pt>
    <dgm:pt modelId="{534FEB03-2036-4B9E-8CBC-C3EF4F731876}" type="parTrans" cxnId="{63179F77-BBF8-4634-A683-580CE3886365}">
      <dgm:prSet/>
      <dgm:spPr/>
      <dgm:t>
        <a:bodyPr/>
        <a:lstStyle/>
        <a:p>
          <a:pPr rtl="1"/>
          <a:endParaRPr lang="fa-IR"/>
        </a:p>
      </dgm:t>
    </dgm:pt>
    <dgm:pt modelId="{D15EECEC-8296-4EA4-8C77-12BD4FD17A5A}" type="sibTrans" cxnId="{63179F77-BBF8-4634-A683-580CE3886365}">
      <dgm:prSet/>
      <dgm:spPr/>
      <dgm:t>
        <a:bodyPr/>
        <a:lstStyle/>
        <a:p>
          <a:pPr rtl="1"/>
          <a:endParaRPr lang="fa-IR"/>
        </a:p>
      </dgm:t>
    </dgm:pt>
    <dgm:pt modelId="{C4FAF5A5-FB7F-4186-8ED3-9C1AD565A290}">
      <dgm:prSet phldrT="[Text]" custT="1"/>
      <dgm:spPr/>
      <dgm:t>
        <a:bodyPr/>
        <a:lstStyle/>
        <a:p>
          <a:pPr rtl="1"/>
          <a:r>
            <a:rPr lang="fa-IR" sz="3000" b="1" dirty="0" smtClean="0"/>
            <a:t>فیلتــر </a:t>
          </a:r>
        </a:p>
        <a:p>
          <a:pPr rtl="1"/>
          <a:r>
            <a:rPr lang="fa-IR" sz="3000" b="1" dirty="0" smtClean="0"/>
            <a:t>محتوی مصرفی</a:t>
          </a:r>
          <a:endParaRPr lang="fa-IR" sz="3000" b="1" dirty="0"/>
        </a:p>
      </dgm:t>
    </dgm:pt>
    <dgm:pt modelId="{0F439566-401E-4324-883F-10B81A0F31C9}" type="parTrans" cxnId="{9B444C55-A0C8-4693-AEFA-79441365FA51}">
      <dgm:prSet/>
      <dgm:spPr/>
      <dgm:t>
        <a:bodyPr/>
        <a:lstStyle/>
        <a:p>
          <a:pPr rtl="1"/>
          <a:endParaRPr lang="fa-IR"/>
        </a:p>
      </dgm:t>
    </dgm:pt>
    <dgm:pt modelId="{1C864264-606E-4A99-85EE-4057A44B9E9A}" type="sibTrans" cxnId="{9B444C55-A0C8-4693-AEFA-79441365FA51}">
      <dgm:prSet/>
      <dgm:spPr/>
      <dgm:t>
        <a:bodyPr/>
        <a:lstStyle/>
        <a:p>
          <a:pPr rtl="1"/>
          <a:endParaRPr lang="fa-IR"/>
        </a:p>
      </dgm:t>
    </dgm:pt>
    <dgm:pt modelId="{FD42E6EF-7B54-4D65-9D19-4C0587477706}" type="pres">
      <dgm:prSet presAssocID="{2BAA2922-97C4-4F2E-BE4E-95F3B4ACC8C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E940B586-4DF2-4E07-AEDB-12602802112F}" type="pres">
      <dgm:prSet presAssocID="{B091E775-E4AD-4271-9C5B-49E9FDC823EA}" presName="node" presStyleLbl="node1" presStyleIdx="0" presStyleCnt="5" custScaleX="115227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1B5976D-A1B9-49EB-B02C-D9537E6BC1EA}" type="pres">
      <dgm:prSet presAssocID="{7EF70A70-49E2-4B7E-BC10-7DC498F115C9}" presName="sibTrans" presStyleCnt="0"/>
      <dgm:spPr/>
    </dgm:pt>
    <dgm:pt modelId="{77F3196A-8F0E-4C81-9FA5-DF4505F18D1B}" type="pres">
      <dgm:prSet presAssocID="{F8C4D6F2-60C4-4806-825D-29C8728552BE}" presName="node" presStyleLbl="node1" presStyleIdx="1" presStyleCnt="5" custScaleX="11189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15C91FFD-DE76-4716-A957-F429F368AF4A}" type="pres">
      <dgm:prSet presAssocID="{D3844CD9-8639-47C1-828A-326BD7632637}" presName="sibTrans" presStyleCnt="0"/>
      <dgm:spPr/>
    </dgm:pt>
    <dgm:pt modelId="{F89AFA90-04D3-41FD-BFE2-78BDDE572AB2}" type="pres">
      <dgm:prSet presAssocID="{41D69AC3-A44A-48A0-9380-07DA177431FB}" presName="node" presStyleLbl="node1" presStyleIdx="2" presStyleCnt="5" custScaleX="110039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870283B5-7DEF-4761-A775-3E01D0CC6B81}" type="pres">
      <dgm:prSet presAssocID="{EFBC824C-5138-4E87-8347-4DA9B2B5CADE}" presName="sibTrans" presStyleCnt="0"/>
      <dgm:spPr/>
    </dgm:pt>
    <dgm:pt modelId="{34E0BE55-94AC-4986-82AB-06E4153AFE0D}" type="pres">
      <dgm:prSet presAssocID="{98C85228-047A-48E4-81E0-A33767626C34}" presName="node" presStyleLbl="node1" presStyleIdx="3" presStyleCnt="5" custScaleX="109105" custLinFactNeighborX="7029" custLinFactNeighborY="862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E50A58F-144F-412F-AF34-1D3CE8A8EBD9}" type="pres">
      <dgm:prSet presAssocID="{D15EECEC-8296-4EA4-8C77-12BD4FD17A5A}" presName="sibTrans" presStyleCnt="0"/>
      <dgm:spPr/>
    </dgm:pt>
    <dgm:pt modelId="{612861BD-CC19-4831-82D4-0281CE525404}" type="pres">
      <dgm:prSet presAssocID="{C4FAF5A5-FB7F-4186-8ED3-9C1AD565A29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63179F77-BBF8-4634-A683-580CE3886365}" srcId="{2BAA2922-97C4-4F2E-BE4E-95F3B4ACC8C6}" destId="{98C85228-047A-48E4-81E0-A33767626C34}" srcOrd="3" destOrd="0" parTransId="{534FEB03-2036-4B9E-8CBC-C3EF4F731876}" sibTransId="{D15EECEC-8296-4EA4-8C77-12BD4FD17A5A}"/>
    <dgm:cxn modelId="{96D4D68F-9A49-476B-8E21-49728708D784}" srcId="{2BAA2922-97C4-4F2E-BE4E-95F3B4ACC8C6}" destId="{F8C4D6F2-60C4-4806-825D-29C8728552BE}" srcOrd="1" destOrd="0" parTransId="{A981FC10-99BA-42C5-A964-6B88F934AF15}" sibTransId="{D3844CD9-8639-47C1-828A-326BD7632637}"/>
    <dgm:cxn modelId="{1F60C5B4-862B-4AC0-9C2C-71762FBD7188}" type="presOf" srcId="{98C85228-047A-48E4-81E0-A33767626C34}" destId="{34E0BE55-94AC-4986-82AB-06E4153AFE0D}" srcOrd="0" destOrd="0" presId="urn:microsoft.com/office/officeart/2005/8/layout/default"/>
    <dgm:cxn modelId="{2D95EBC9-A482-4206-BAC1-A7303C97DB51}" type="presOf" srcId="{C4FAF5A5-FB7F-4186-8ED3-9C1AD565A290}" destId="{612861BD-CC19-4831-82D4-0281CE525404}" srcOrd="0" destOrd="0" presId="urn:microsoft.com/office/officeart/2005/8/layout/default"/>
    <dgm:cxn modelId="{8789EECA-4512-423E-A17C-B32A92A39710}" type="presOf" srcId="{F8C4D6F2-60C4-4806-825D-29C8728552BE}" destId="{77F3196A-8F0E-4C81-9FA5-DF4505F18D1B}" srcOrd="0" destOrd="0" presId="urn:microsoft.com/office/officeart/2005/8/layout/default"/>
    <dgm:cxn modelId="{A300C990-1FA8-4ADE-B09A-5862BEEDC0EB}" srcId="{2BAA2922-97C4-4F2E-BE4E-95F3B4ACC8C6}" destId="{B091E775-E4AD-4271-9C5B-49E9FDC823EA}" srcOrd="0" destOrd="0" parTransId="{38D67E1F-DF69-4B26-A74B-FEF2854074B5}" sibTransId="{7EF70A70-49E2-4B7E-BC10-7DC498F115C9}"/>
    <dgm:cxn modelId="{CA04E110-5C3D-49CF-ACBD-D12D306D9DE5}" srcId="{2BAA2922-97C4-4F2E-BE4E-95F3B4ACC8C6}" destId="{41D69AC3-A44A-48A0-9380-07DA177431FB}" srcOrd="2" destOrd="0" parTransId="{E953CEF1-13F5-4E3D-93CC-8DC30166B3FF}" sibTransId="{EFBC824C-5138-4E87-8347-4DA9B2B5CADE}"/>
    <dgm:cxn modelId="{27041CD9-8675-4133-83B5-0FFB683C24AE}" type="presOf" srcId="{B091E775-E4AD-4271-9C5B-49E9FDC823EA}" destId="{E940B586-4DF2-4E07-AEDB-12602802112F}" srcOrd="0" destOrd="0" presId="urn:microsoft.com/office/officeart/2005/8/layout/default"/>
    <dgm:cxn modelId="{7268C166-23B3-4E78-AADA-D90E48E4D31E}" type="presOf" srcId="{41D69AC3-A44A-48A0-9380-07DA177431FB}" destId="{F89AFA90-04D3-41FD-BFE2-78BDDE572AB2}" srcOrd="0" destOrd="0" presId="urn:microsoft.com/office/officeart/2005/8/layout/default"/>
    <dgm:cxn modelId="{9B444C55-A0C8-4693-AEFA-79441365FA51}" srcId="{2BAA2922-97C4-4F2E-BE4E-95F3B4ACC8C6}" destId="{C4FAF5A5-FB7F-4186-8ED3-9C1AD565A290}" srcOrd="4" destOrd="0" parTransId="{0F439566-401E-4324-883F-10B81A0F31C9}" sibTransId="{1C864264-606E-4A99-85EE-4057A44B9E9A}"/>
    <dgm:cxn modelId="{8C0D23BE-D72C-4829-ADD1-602A37CDE8D2}" type="presOf" srcId="{2BAA2922-97C4-4F2E-BE4E-95F3B4ACC8C6}" destId="{FD42E6EF-7B54-4D65-9D19-4C0587477706}" srcOrd="0" destOrd="0" presId="urn:microsoft.com/office/officeart/2005/8/layout/default"/>
    <dgm:cxn modelId="{30B7C5BE-8FA2-478B-AE49-C64E42AAF238}" type="presParOf" srcId="{FD42E6EF-7B54-4D65-9D19-4C0587477706}" destId="{E940B586-4DF2-4E07-AEDB-12602802112F}" srcOrd="0" destOrd="0" presId="urn:microsoft.com/office/officeart/2005/8/layout/default"/>
    <dgm:cxn modelId="{36B50C82-6D15-473F-857D-E533784186A3}" type="presParOf" srcId="{FD42E6EF-7B54-4D65-9D19-4C0587477706}" destId="{71B5976D-A1B9-49EB-B02C-D9537E6BC1EA}" srcOrd="1" destOrd="0" presId="urn:microsoft.com/office/officeart/2005/8/layout/default"/>
    <dgm:cxn modelId="{7D9B63E5-5369-4831-8B5A-89C51D10A73E}" type="presParOf" srcId="{FD42E6EF-7B54-4D65-9D19-4C0587477706}" destId="{77F3196A-8F0E-4C81-9FA5-DF4505F18D1B}" srcOrd="2" destOrd="0" presId="urn:microsoft.com/office/officeart/2005/8/layout/default"/>
    <dgm:cxn modelId="{7F50D7E5-4CC4-493D-8F56-5A87D804E49D}" type="presParOf" srcId="{FD42E6EF-7B54-4D65-9D19-4C0587477706}" destId="{15C91FFD-DE76-4716-A957-F429F368AF4A}" srcOrd="3" destOrd="0" presId="urn:microsoft.com/office/officeart/2005/8/layout/default"/>
    <dgm:cxn modelId="{FB299808-BF81-4B7B-AD25-155ED806B355}" type="presParOf" srcId="{FD42E6EF-7B54-4D65-9D19-4C0587477706}" destId="{F89AFA90-04D3-41FD-BFE2-78BDDE572AB2}" srcOrd="4" destOrd="0" presId="urn:microsoft.com/office/officeart/2005/8/layout/default"/>
    <dgm:cxn modelId="{3D2393A6-57C2-48D8-B38C-8AD18E1344B4}" type="presParOf" srcId="{FD42E6EF-7B54-4D65-9D19-4C0587477706}" destId="{870283B5-7DEF-4761-A775-3E01D0CC6B81}" srcOrd="5" destOrd="0" presId="urn:microsoft.com/office/officeart/2005/8/layout/default"/>
    <dgm:cxn modelId="{96C00798-52A1-4A2C-BB3B-B2702C3E01F7}" type="presParOf" srcId="{FD42E6EF-7B54-4D65-9D19-4C0587477706}" destId="{34E0BE55-94AC-4986-82AB-06E4153AFE0D}" srcOrd="6" destOrd="0" presId="urn:microsoft.com/office/officeart/2005/8/layout/default"/>
    <dgm:cxn modelId="{E6917839-91BF-49BB-9C3B-E7B974BEA5BE}" type="presParOf" srcId="{FD42E6EF-7B54-4D65-9D19-4C0587477706}" destId="{2E50A58F-144F-412F-AF34-1D3CE8A8EBD9}" srcOrd="7" destOrd="0" presId="urn:microsoft.com/office/officeart/2005/8/layout/default"/>
    <dgm:cxn modelId="{E648FDB9-F1A2-4F81-A6D8-F02E07AB5ABC}" type="presParOf" srcId="{FD42E6EF-7B54-4D65-9D19-4C0587477706}" destId="{612861BD-CC19-4831-82D4-0281CE52540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B2DC8-0EA8-49A2-8276-51C528675C00}">
      <dsp:nvSpPr>
        <dsp:cNvPr id="0" name=""/>
        <dsp:cNvSpPr/>
      </dsp:nvSpPr>
      <dsp:spPr>
        <a:xfrm>
          <a:off x="0" y="579419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BD01FE-2C87-42F3-A80F-F3E84AF7A788}">
      <dsp:nvSpPr>
        <dsp:cNvPr id="0" name=""/>
        <dsp:cNvSpPr/>
      </dsp:nvSpPr>
      <dsp:spPr>
        <a:xfrm>
          <a:off x="2200804" y="469035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جذابیت های ظاهری</a:t>
          </a:r>
          <a:endParaRPr lang="fa-IR" sz="3000" b="1" kern="1200" dirty="0"/>
        </a:p>
      </dsp:txBody>
      <dsp:txXfrm>
        <a:off x="2252682" y="520913"/>
        <a:ext cx="5145789" cy="958964"/>
      </dsp:txXfrm>
    </dsp:sp>
    <dsp:sp modelId="{CAD75827-1A05-4925-8DF2-41902536E2B1}">
      <dsp:nvSpPr>
        <dsp:cNvPr id="0" name=""/>
        <dsp:cNvSpPr/>
      </dsp:nvSpPr>
      <dsp:spPr>
        <a:xfrm>
          <a:off x="0" y="2212380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50AC5F-5AB6-42CE-897F-06DD4DF3A9F0}">
      <dsp:nvSpPr>
        <dsp:cNvPr id="0" name=""/>
        <dsp:cNvSpPr/>
      </dsp:nvSpPr>
      <dsp:spPr>
        <a:xfrm>
          <a:off x="2249804" y="2146013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ویژگی های شخصیتی</a:t>
          </a:r>
          <a:endParaRPr lang="fa-IR" sz="3000" b="1" kern="1200" dirty="0"/>
        </a:p>
      </dsp:txBody>
      <dsp:txXfrm>
        <a:off x="2301682" y="2197891"/>
        <a:ext cx="5145789" cy="958964"/>
      </dsp:txXfrm>
    </dsp:sp>
    <dsp:sp modelId="{4161A8DE-02FE-4C1B-86F0-0F99C9B487FD}">
      <dsp:nvSpPr>
        <dsp:cNvPr id="0" name=""/>
        <dsp:cNvSpPr/>
      </dsp:nvSpPr>
      <dsp:spPr>
        <a:xfrm>
          <a:off x="0" y="3845340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F09FC6-C771-4CD9-8A0A-38706A3F5BC6}">
      <dsp:nvSpPr>
        <dsp:cNvPr id="0" name=""/>
        <dsp:cNvSpPr/>
      </dsp:nvSpPr>
      <dsp:spPr>
        <a:xfrm>
          <a:off x="2249804" y="3670894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مجاورت</a:t>
          </a:r>
          <a:endParaRPr lang="fa-IR" sz="3000" b="1" kern="1200" dirty="0"/>
        </a:p>
      </dsp:txBody>
      <dsp:txXfrm>
        <a:off x="2301682" y="3722772"/>
        <a:ext cx="5145789" cy="9589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E7030-AD04-402A-A402-669525390F2D}">
      <dsp:nvSpPr>
        <dsp:cNvPr id="0" name=""/>
        <dsp:cNvSpPr/>
      </dsp:nvSpPr>
      <dsp:spPr>
        <a:xfrm>
          <a:off x="0" y="579419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585E8-87C4-436F-BB85-5F7A2D9B66A2}">
      <dsp:nvSpPr>
        <dsp:cNvPr id="0" name=""/>
        <dsp:cNvSpPr/>
      </dsp:nvSpPr>
      <dsp:spPr>
        <a:xfrm>
          <a:off x="2200804" y="469035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وفـاداری، درک وهمـدلـی دوجـانبـه</a:t>
          </a:r>
          <a:endParaRPr lang="fa-IR" sz="3000" b="1" kern="1200" dirty="0"/>
        </a:p>
      </dsp:txBody>
      <dsp:txXfrm>
        <a:off x="2252682" y="520913"/>
        <a:ext cx="5145789" cy="958964"/>
      </dsp:txXfrm>
    </dsp:sp>
    <dsp:sp modelId="{AC03A99A-3381-4B89-90D8-40A6F0BA0BB3}">
      <dsp:nvSpPr>
        <dsp:cNvPr id="0" name=""/>
        <dsp:cNvSpPr/>
      </dsp:nvSpPr>
      <dsp:spPr>
        <a:xfrm>
          <a:off x="0" y="2212380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D1138-D3D3-401A-8AF3-972B8436B2A7}">
      <dsp:nvSpPr>
        <dsp:cNvPr id="0" name=""/>
        <dsp:cNvSpPr/>
      </dsp:nvSpPr>
      <dsp:spPr>
        <a:xfrm>
          <a:off x="2241803" y="2069773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حمـایت دوجــانبـه</a:t>
          </a:r>
          <a:endParaRPr lang="fa-IR" sz="3000" b="1" kern="1200" dirty="0"/>
        </a:p>
      </dsp:txBody>
      <dsp:txXfrm>
        <a:off x="2293681" y="2121651"/>
        <a:ext cx="5145789" cy="958964"/>
      </dsp:txXfrm>
    </dsp:sp>
    <dsp:sp modelId="{112BD445-3328-48A8-989E-38C1A7FBD2AB}">
      <dsp:nvSpPr>
        <dsp:cNvPr id="0" name=""/>
        <dsp:cNvSpPr/>
      </dsp:nvSpPr>
      <dsp:spPr>
        <a:xfrm>
          <a:off x="0" y="3845340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03C5C8-E09D-4A6E-B11F-DD8DFC012047}">
      <dsp:nvSpPr>
        <dsp:cNvPr id="0" name=""/>
        <dsp:cNvSpPr/>
      </dsp:nvSpPr>
      <dsp:spPr>
        <a:xfrm>
          <a:off x="2249804" y="3737879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سـرمایـه گــذاری عـاطفی متنـاسب</a:t>
          </a:r>
          <a:endParaRPr lang="fa-IR" sz="3000" b="1" kern="1200" dirty="0"/>
        </a:p>
      </dsp:txBody>
      <dsp:txXfrm>
        <a:off x="2301682" y="3789757"/>
        <a:ext cx="5145789" cy="958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9D3673-5C02-47C5-B0D6-4517E6FA83E8}">
      <dsp:nvSpPr>
        <dsp:cNvPr id="0" name=""/>
        <dsp:cNvSpPr/>
      </dsp:nvSpPr>
      <dsp:spPr>
        <a:xfrm>
          <a:off x="0" y="579419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D6101B-BD9B-406E-B60C-9700A2024907}">
      <dsp:nvSpPr>
        <dsp:cNvPr id="0" name=""/>
        <dsp:cNvSpPr/>
      </dsp:nvSpPr>
      <dsp:spPr>
        <a:xfrm>
          <a:off x="374967" y="48059"/>
          <a:ext cx="5342304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شـــورجنــسی</a:t>
          </a:r>
          <a:endParaRPr lang="fa-IR" sz="3000" b="1" kern="1200" dirty="0"/>
        </a:p>
      </dsp:txBody>
      <dsp:txXfrm>
        <a:off x="426845" y="99937"/>
        <a:ext cx="5238548" cy="958964"/>
      </dsp:txXfrm>
    </dsp:sp>
    <dsp:sp modelId="{7087EF26-4DC3-4A0A-92E0-27D28D90A916}">
      <dsp:nvSpPr>
        <dsp:cNvPr id="0" name=""/>
        <dsp:cNvSpPr/>
      </dsp:nvSpPr>
      <dsp:spPr>
        <a:xfrm>
          <a:off x="0" y="2212380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F0460B-DE04-4051-BFB9-5A0DB19108ED}">
      <dsp:nvSpPr>
        <dsp:cNvPr id="0" name=""/>
        <dsp:cNvSpPr/>
      </dsp:nvSpPr>
      <dsp:spPr>
        <a:xfrm>
          <a:off x="374967" y="1681020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صمــیمـیـت</a:t>
          </a:r>
          <a:endParaRPr lang="fa-IR" sz="3000" b="1" kern="1200" dirty="0"/>
        </a:p>
      </dsp:txBody>
      <dsp:txXfrm>
        <a:off x="426845" y="1732898"/>
        <a:ext cx="5145789" cy="958964"/>
      </dsp:txXfrm>
    </dsp:sp>
    <dsp:sp modelId="{042138FD-26C2-4BD3-80ED-5975F5E0A50B}">
      <dsp:nvSpPr>
        <dsp:cNvPr id="0" name=""/>
        <dsp:cNvSpPr/>
      </dsp:nvSpPr>
      <dsp:spPr>
        <a:xfrm>
          <a:off x="0" y="3845340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8A8144-E0E9-4477-91BC-14369DD6E417}">
      <dsp:nvSpPr>
        <dsp:cNvPr id="0" name=""/>
        <dsp:cNvSpPr/>
      </dsp:nvSpPr>
      <dsp:spPr>
        <a:xfrm>
          <a:off x="374967" y="3313980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b="1" kern="1200" dirty="0" smtClean="0"/>
            <a:t>تــعــهــد</a:t>
          </a:r>
          <a:endParaRPr lang="fa-IR" sz="3000" b="1" kern="1200" dirty="0"/>
        </a:p>
      </dsp:txBody>
      <dsp:txXfrm>
        <a:off x="426845" y="3365858"/>
        <a:ext cx="5145789" cy="9589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F03AF5-610B-4A06-B348-A702FD9F13FD}">
      <dsp:nvSpPr>
        <dsp:cNvPr id="0" name=""/>
        <dsp:cNvSpPr/>
      </dsp:nvSpPr>
      <dsp:spPr>
        <a:xfrm>
          <a:off x="2961474" y="3289"/>
          <a:ext cx="1576401" cy="1024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b="1" kern="1200" dirty="0" smtClean="0"/>
            <a:t>عـدم صـداقت</a:t>
          </a:r>
          <a:endParaRPr lang="fa-IR" sz="2300" b="1" kern="1200" dirty="0"/>
        </a:p>
      </dsp:txBody>
      <dsp:txXfrm>
        <a:off x="3011494" y="53309"/>
        <a:ext cx="1476361" cy="924620"/>
      </dsp:txXfrm>
    </dsp:sp>
    <dsp:sp modelId="{EDE82BFB-B69C-42FF-A1BE-8FF8CA3AB706}">
      <dsp:nvSpPr>
        <dsp:cNvPr id="0" name=""/>
        <dsp:cNvSpPr/>
      </dsp:nvSpPr>
      <dsp:spPr>
        <a:xfrm>
          <a:off x="1703413" y="515619"/>
          <a:ext cx="4092522" cy="4092522"/>
        </a:xfrm>
        <a:custGeom>
          <a:avLst/>
          <a:gdLst/>
          <a:ahLst/>
          <a:cxnLst/>
          <a:rect l="0" t="0" r="0" b="0"/>
          <a:pathLst>
            <a:path>
              <a:moveTo>
                <a:pt x="2845280" y="162447"/>
              </a:moveTo>
              <a:arcTo wR="2046261" hR="2046261" stAng="17579052" swAng="196040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B82FE8-EC37-4395-A72E-E141906222FB}">
      <dsp:nvSpPr>
        <dsp:cNvPr id="0" name=""/>
        <dsp:cNvSpPr/>
      </dsp:nvSpPr>
      <dsp:spPr>
        <a:xfrm>
          <a:off x="4907584" y="1417221"/>
          <a:ext cx="1576401" cy="1024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b="1" kern="1200" dirty="0" smtClean="0"/>
            <a:t>عـدم تعـهـد</a:t>
          </a:r>
          <a:endParaRPr lang="fa-IR" sz="2300" b="1" kern="1200" dirty="0"/>
        </a:p>
      </dsp:txBody>
      <dsp:txXfrm>
        <a:off x="4957604" y="1467241"/>
        <a:ext cx="1476361" cy="924620"/>
      </dsp:txXfrm>
    </dsp:sp>
    <dsp:sp modelId="{03717201-73CD-4F99-B92C-5C0FF3DB1C35}">
      <dsp:nvSpPr>
        <dsp:cNvPr id="0" name=""/>
        <dsp:cNvSpPr/>
      </dsp:nvSpPr>
      <dsp:spPr>
        <a:xfrm>
          <a:off x="1703413" y="515619"/>
          <a:ext cx="4092522" cy="4092522"/>
        </a:xfrm>
        <a:custGeom>
          <a:avLst/>
          <a:gdLst/>
          <a:ahLst/>
          <a:cxnLst/>
          <a:rect l="0" t="0" r="0" b="0"/>
          <a:pathLst>
            <a:path>
              <a:moveTo>
                <a:pt x="4089727" y="1939337"/>
              </a:moveTo>
              <a:arcTo wR="2046261" hR="2046261" stAng="21420285" swAng="21954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2D748-61CD-4773-972E-F7FB400F5621}">
      <dsp:nvSpPr>
        <dsp:cNvPr id="0" name=""/>
        <dsp:cNvSpPr/>
      </dsp:nvSpPr>
      <dsp:spPr>
        <a:xfrm>
          <a:off x="4164236" y="3705010"/>
          <a:ext cx="1576401" cy="1024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b="1" kern="1200" dirty="0" smtClean="0"/>
            <a:t>رنجش های سرکوب شده</a:t>
          </a:r>
          <a:endParaRPr lang="fa-IR" sz="2300" b="1" kern="1200" dirty="0"/>
        </a:p>
      </dsp:txBody>
      <dsp:txXfrm>
        <a:off x="4214256" y="3755030"/>
        <a:ext cx="1476361" cy="924620"/>
      </dsp:txXfrm>
    </dsp:sp>
    <dsp:sp modelId="{91E849E3-E06C-4415-B9CF-C8A3D0643498}">
      <dsp:nvSpPr>
        <dsp:cNvPr id="0" name=""/>
        <dsp:cNvSpPr/>
      </dsp:nvSpPr>
      <dsp:spPr>
        <a:xfrm>
          <a:off x="1703413" y="515619"/>
          <a:ext cx="4092522" cy="4092522"/>
        </a:xfrm>
        <a:custGeom>
          <a:avLst/>
          <a:gdLst/>
          <a:ahLst/>
          <a:cxnLst/>
          <a:rect l="0" t="0" r="0" b="0"/>
          <a:pathLst>
            <a:path>
              <a:moveTo>
                <a:pt x="2452700" y="4051752"/>
              </a:moveTo>
              <a:arcTo wR="2046261" hR="2046261" stAng="4712606" swAng="137478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00D6BE-79F7-4326-B509-4F19846035A1}">
      <dsp:nvSpPr>
        <dsp:cNvPr id="0" name=""/>
        <dsp:cNvSpPr/>
      </dsp:nvSpPr>
      <dsp:spPr>
        <a:xfrm>
          <a:off x="1758711" y="3705010"/>
          <a:ext cx="1576401" cy="1024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b="1" kern="1200" dirty="0" smtClean="0"/>
            <a:t>تعارض </a:t>
          </a:r>
        </a:p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b="1" kern="1200" dirty="0" smtClean="0"/>
            <a:t>حل نشده</a:t>
          </a:r>
          <a:endParaRPr lang="fa-IR" sz="2300" b="1" kern="1200" dirty="0"/>
        </a:p>
      </dsp:txBody>
      <dsp:txXfrm>
        <a:off x="1808731" y="3755030"/>
        <a:ext cx="1476361" cy="924620"/>
      </dsp:txXfrm>
    </dsp:sp>
    <dsp:sp modelId="{12D313B6-5304-4E90-9FD0-06D34E2A0792}">
      <dsp:nvSpPr>
        <dsp:cNvPr id="0" name=""/>
        <dsp:cNvSpPr/>
      </dsp:nvSpPr>
      <dsp:spPr>
        <a:xfrm>
          <a:off x="1703413" y="515619"/>
          <a:ext cx="4092522" cy="4092522"/>
        </a:xfrm>
        <a:custGeom>
          <a:avLst/>
          <a:gdLst/>
          <a:ahLst/>
          <a:cxnLst/>
          <a:rect l="0" t="0" r="0" b="0"/>
          <a:pathLst>
            <a:path>
              <a:moveTo>
                <a:pt x="341794" y="3178506"/>
              </a:moveTo>
              <a:arcTo wR="2046261" hR="2046261" stAng="8784280" swAng="21954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6A39A-41B5-498B-BE11-EFD41D500BEE}">
      <dsp:nvSpPr>
        <dsp:cNvPr id="0" name=""/>
        <dsp:cNvSpPr/>
      </dsp:nvSpPr>
      <dsp:spPr>
        <a:xfrm>
          <a:off x="1015364" y="1417221"/>
          <a:ext cx="1576401" cy="1024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b="1" kern="1200" dirty="0" smtClean="0"/>
            <a:t>نادیده گرفتن</a:t>
          </a:r>
          <a:endParaRPr lang="fa-IR" sz="2300" b="1" kern="1200" dirty="0"/>
        </a:p>
      </dsp:txBody>
      <dsp:txXfrm>
        <a:off x="1065384" y="1467241"/>
        <a:ext cx="1476361" cy="924620"/>
      </dsp:txXfrm>
    </dsp:sp>
    <dsp:sp modelId="{DD484AB7-AD10-4007-BD74-39899A83283F}">
      <dsp:nvSpPr>
        <dsp:cNvPr id="0" name=""/>
        <dsp:cNvSpPr/>
      </dsp:nvSpPr>
      <dsp:spPr>
        <a:xfrm>
          <a:off x="1703413" y="515619"/>
          <a:ext cx="4092522" cy="4092522"/>
        </a:xfrm>
        <a:custGeom>
          <a:avLst/>
          <a:gdLst/>
          <a:ahLst/>
          <a:cxnLst/>
          <a:rect l="0" t="0" r="0" b="0"/>
          <a:pathLst>
            <a:path>
              <a:moveTo>
                <a:pt x="356700" y="891891"/>
              </a:moveTo>
              <a:arcTo wR="2046261" hR="2046261" stAng="12860539" swAng="196040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E91C7E-B89D-44D0-9277-E37DEAF7F799}">
      <dsp:nvSpPr>
        <dsp:cNvPr id="0" name=""/>
        <dsp:cNvSpPr/>
      </dsp:nvSpPr>
      <dsp:spPr>
        <a:xfrm>
          <a:off x="1231277" y="1826"/>
          <a:ext cx="2398473" cy="14390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200" b="1" kern="1200" dirty="0" smtClean="0"/>
            <a:t>مشکلات  شخصیتی </a:t>
          </a:r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200" b="1" kern="1200" dirty="0" smtClean="0"/>
            <a:t>( مسولیت گریزی ، کمال گرایی )</a:t>
          </a:r>
          <a:endParaRPr lang="fa-IR" sz="2200" b="1" kern="1200" dirty="0"/>
        </a:p>
      </dsp:txBody>
      <dsp:txXfrm>
        <a:off x="1231277" y="1826"/>
        <a:ext cx="2398473" cy="1439084"/>
      </dsp:txXfrm>
    </dsp:sp>
    <dsp:sp modelId="{CFF6082B-92FB-4A4D-BF8B-9827DFFC7917}">
      <dsp:nvSpPr>
        <dsp:cNvPr id="0" name=""/>
        <dsp:cNvSpPr/>
      </dsp:nvSpPr>
      <dsp:spPr>
        <a:xfrm>
          <a:off x="3869598" y="1826"/>
          <a:ext cx="2398473" cy="14390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200" b="1" kern="1200" dirty="0" smtClean="0"/>
            <a:t>مشکلات روانی واختلالات شخصیت مانند خودشیفتگی</a:t>
          </a:r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200" b="1" kern="1200" dirty="0" smtClean="0"/>
            <a:t> به دلیل بهره کشی</a:t>
          </a:r>
          <a:endParaRPr lang="fa-IR" sz="2200" b="1" kern="1200" dirty="0"/>
        </a:p>
      </dsp:txBody>
      <dsp:txXfrm>
        <a:off x="3869598" y="1826"/>
        <a:ext cx="2398473" cy="1439084"/>
      </dsp:txXfrm>
    </dsp:sp>
    <dsp:sp modelId="{C2A24884-1BC1-4CD6-8562-DD67930CB88F}">
      <dsp:nvSpPr>
        <dsp:cNvPr id="0" name=""/>
        <dsp:cNvSpPr/>
      </dsp:nvSpPr>
      <dsp:spPr>
        <a:xfrm>
          <a:off x="1231277" y="1680757"/>
          <a:ext cx="2398473" cy="14390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200" b="1" kern="1200" dirty="0" smtClean="0"/>
            <a:t>طرح واره های                  نا کارامد (ایثار، نقص)</a:t>
          </a:r>
          <a:endParaRPr lang="fa-IR" sz="2200" b="1" kern="1200" dirty="0"/>
        </a:p>
      </dsp:txBody>
      <dsp:txXfrm>
        <a:off x="1231277" y="1680757"/>
        <a:ext cx="2398473" cy="1439084"/>
      </dsp:txXfrm>
    </dsp:sp>
    <dsp:sp modelId="{595339F3-5261-4438-A612-0D047DECEAA0}">
      <dsp:nvSpPr>
        <dsp:cNvPr id="0" name=""/>
        <dsp:cNvSpPr/>
      </dsp:nvSpPr>
      <dsp:spPr>
        <a:xfrm>
          <a:off x="3869598" y="1680757"/>
          <a:ext cx="2398473" cy="14390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200" b="1" kern="1200" dirty="0" smtClean="0"/>
            <a:t>فقــدان مــرز بنــدی</a:t>
          </a:r>
          <a:endParaRPr lang="fa-IR" sz="2200" b="1" kern="1200" dirty="0"/>
        </a:p>
      </dsp:txBody>
      <dsp:txXfrm>
        <a:off x="3869598" y="1680757"/>
        <a:ext cx="2398473" cy="1439084"/>
      </dsp:txXfrm>
    </dsp:sp>
    <dsp:sp modelId="{D965F415-7BFC-4689-A038-E3DD84DAF32C}">
      <dsp:nvSpPr>
        <dsp:cNvPr id="0" name=""/>
        <dsp:cNvSpPr/>
      </dsp:nvSpPr>
      <dsp:spPr>
        <a:xfrm>
          <a:off x="2550438" y="3359689"/>
          <a:ext cx="2398473" cy="14390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200" b="1" kern="1200" dirty="0" smtClean="0"/>
            <a:t>سکوت وخود داری</a:t>
          </a:r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200" b="1" kern="1200" dirty="0" smtClean="0"/>
            <a:t> از حرف زدن</a:t>
          </a:r>
          <a:endParaRPr lang="fa-IR" sz="2200" b="1" kern="1200" dirty="0"/>
        </a:p>
      </dsp:txBody>
      <dsp:txXfrm>
        <a:off x="2550438" y="3359689"/>
        <a:ext cx="2398473" cy="14390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8E9BBC0-0A9A-4126-8731-5C06A4CF250E}" type="datetimeFigureOut">
              <a:rPr lang="fa-IR" smtClean="0"/>
              <a:t>05/13/1447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A67919F-99DC-4E7A-9423-9BF85B9F1188}" type="slidenum">
              <a:rPr lang="fa-IR" smtClean="0"/>
              <a:t>‹#›</a:t>
            </a:fld>
            <a:endParaRPr lang="fa-I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692696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fa-IR" sz="3200" dirty="0" smtClean="0"/>
              <a:t>بسم الله الرحمن الرحیم</a:t>
            </a:r>
            <a:endParaRPr lang="fa-I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9890" y="306896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fa-IR" sz="4000" b="1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cs typeface="B Davat" pitchFamily="2" charset="-78"/>
                <a:sym typeface="Wingdings 2"/>
              </a:rPr>
              <a:t> </a:t>
            </a:r>
            <a:r>
              <a:rPr lang="fa-IR" sz="4400" b="1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cs typeface="B Davat" pitchFamily="2" charset="-78"/>
                <a:sym typeface="Wingdings 2"/>
              </a:rPr>
              <a:t> </a:t>
            </a:r>
            <a:r>
              <a:rPr lang="fa-IR" sz="4400" b="1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cs typeface="B Davat" pitchFamily="2" charset="-78"/>
              </a:rPr>
              <a:t>ارتبـاط عـاطفی درعصـر دیجـیتــال  </a:t>
            </a:r>
            <a:r>
              <a:rPr lang="fa-IR" sz="4400" b="1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cs typeface="B Davat" pitchFamily="2" charset="-78"/>
                <a:sym typeface="Wingdings 2"/>
              </a:rPr>
              <a:t></a:t>
            </a:r>
            <a:endParaRPr lang="fa-IR" sz="4400" b="1" dirty="0"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cs typeface="B Davat" pitchFamily="2" charset="-78"/>
            </a:endParaRPr>
          </a:p>
        </p:txBody>
      </p:sp>
      <p:pic>
        <p:nvPicPr>
          <p:cNvPr id="1026" name="Picture 2" descr="C:\Users\Sharif\Desktop\ahr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045" y="332656"/>
            <a:ext cx="893892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59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/>
              <a:t>جنبــه های مثبــت رابطــه در فضــای مجــازی</a:t>
            </a:r>
            <a:endParaRPr lang="fa-IR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574499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631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/>
              <a:t>اثرات منفی تکنولوژی بررابطه عاطفی : مثلت عشق</a:t>
            </a:r>
            <a:endParaRPr lang="fa-IR" sz="3200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87624" y="2780928"/>
            <a:ext cx="7694672" cy="1752600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/>
              <a:t>تاثیر منفی بر روابط جنسی ، تاثیر منفی بر صمیمیت  و تاثیر منفی برتعـهـد</a:t>
            </a:r>
          </a:p>
          <a:p>
            <a:endParaRPr lang="fa-IR" sz="2400" b="1" dirty="0"/>
          </a:p>
        </p:txBody>
      </p:sp>
    </p:spTree>
    <p:extLst>
      <p:ext uri="{BB962C8B-B14F-4D97-AF65-F5344CB8AC3E}">
        <p14:creationId xmlns:p14="http://schemas.microsoft.com/office/powerpoint/2010/main" val="376937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/>
              <a:t>اثرات منفی تکنولوژی بر روابـط زوجـی</a:t>
            </a:r>
            <a:endParaRPr lang="fa-IR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589845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798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b="1" dirty="0" smtClean="0"/>
              <a:t>قطـع رابطـه عــاطـفـی :</a:t>
            </a:r>
            <a:endParaRPr lang="fa-IR" sz="3200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15616" y="2276872"/>
            <a:ext cx="7766680" cy="1752600"/>
          </a:xfrm>
        </p:spPr>
        <p:txBody>
          <a:bodyPr>
            <a:normAutofit/>
          </a:bodyPr>
          <a:lstStyle/>
          <a:p>
            <a:pPr algn="r">
              <a:lnSpc>
                <a:spcPct val="200000"/>
              </a:lnSpc>
            </a:pPr>
            <a:r>
              <a:rPr lang="fa-IR" sz="2400" b="1" dirty="0" smtClean="0"/>
              <a:t>رابطه را خیلی واضح قطع کنید ، خط کامـل خامـــوش و از فضــای مجــازی خارج شوید و سعی نکنید روابط عاشقانه را به دوستی تبدیل کنید .</a:t>
            </a:r>
            <a:endParaRPr lang="fa-IR" sz="2400" b="1" dirty="0"/>
          </a:p>
        </p:txBody>
      </p:sp>
    </p:spTree>
    <p:extLst>
      <p:ext uri="{BB962C8B-B14F-4D97-AF65-F5344CB8AC3E}">
        <p14:creationId xmlns:p14="http://schemas.microsoft.com/office/powerpoint/2010/main" val="152591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Autofit/>
          </a:bodyPr>
          <a:lstStyle/>
          <a:p>
            <a:pPr algn="ctr"/>
            <a:r>
              <a:rPr lang="fa-IR" sz="3200" b="1" dirty="0" smtClean="0"/>
              <a:t>حـفـظ سـلامـت روان روابـط عـاطفـی در دنیـای مجـازی</a:t>
            </a:r>
            <a:endParaRPr lang="fa-IR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215313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367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187624" y="404664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fa-IR" sz="3200" b="1" dirty="0" smtClean="0">
                <a:sym typeface="Wingdings 2"/>
              </a:rPr>
              <a:t>  </a:t>
            </a:r>
            <a:r>
              <a:rPr lang="fa-IR" sz="3200" b="1" dirty="0" smtClean="0">
                <a:cs typeface="B Davat" pitchFamily="2" charset="-78"/>
              </a:rPr>
              <a:t>بـا سپـاس از توجّـه شما عـزیـزان   </a:t>
            </a:r>
            <a:r>
              <a:rPr lang="fa-IR" sz="3200" b="1" dirty="0" smtClean="0">
                <a:sym typeface="Wingdings 2"/>
              </a:rPr>
              <a:t> </a:t>
            </a:r>
            <a:endParaRPr lang="fa-IR" sz="3200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907704" y="3284984"/>
            <a:ext cx="6048672" cy="1752600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B Davat" pitchFamily="2" charset="-78"/>
              </a:rPr>
              <a:t>تهیه و تنظیم : مریم بخست</a:t>
            </a:r>
          </a:p>
          <a:p>
            <a:pPr algn="ctr"/>
            <a:r>
              <a:rPr lang="fa-IR" sz="2400" b="1" dirty="0" smtClean="0">
                <a:cs typeface="B Davat" pitchFamily="2" charset="-78"/>
              </a:rPr>
              <a:t>مسئول مرکز مشاوره و سبک زندگی دانشجویان</a:t>
            </a:r>
          </a:p>
          <a:p>
            <a:pPr algn="ctr"/>
            <a:r>
              <a:rPr lang="fa-IR" sz="2400" b="1" dirty="0" smtClean="0">
                <a:cs typeface="B Davat" pitchFamily="2" charset="-78"/>
              </a:rPr>
              <a:t>موسسه آموزش عالی احـرار رشت </a:t>
            </a:r>
          </a:p>
          <a:p>
            <a:pPr algn="ctr"/>
            <a:endParaRPr lang="fa-IR" sz="2400" b="1" dirty="0">
              <a:cs typeface="B Dava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980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860032" y="404664"/>
            <a:ext cx="7406640" cy="1472184"/>
          </a:xfrm>
        </p:spPr>
        <p:txBody>
          <a:bodyPr>
            <a:normAutofit/>
          </a:bodyPr>
          <a:lstStyle/>
          <a:p>
            <a:r>
              <a:rPr lang="fa-IR" sz="3200" b="1" dirty="0" smtClean="0"/>
              <a:t>تعـریف رابطـه عـاطـفـی :</a:t>
            </a:r>
            <a:endParaRPr lang="fa-IR" sz="3200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2348880"/>
            <a:ext cx="7668344" cy="1752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fa-IR" sz="2000" b="1" dirty="0" smtClean="0"/>
              <a:t>رابطـه عاطفـی سالم رابطـه ای است که بر پایه اعتمـاد ، احتـرام ، درک متقابل، عشق وصمیمیت بنـا شده باشد .</a:t>
            </a:r>
          </a:p>
          <a:p>
            <a:pPr algn="r"/>
            <a:endParaRPr lang="fa-IR" sz="1600" b="1" dirty="0" smtClean="0"/>
          </a:p>
          <a:p>
            <a:pPr algn="just">
              <a:lnSpc>
                <a:spcPct val="150000"/>
              </a:lnSpc>
            </a:pPr>
            <a:r>
              <a:rPr lang="fa-IR" sz="2000" b="1" dirty="0" smtClean="0"/>
              <a:t>درچنین رابطـه ای دوطرف احساس امنیـت ، ارزشمنــدی و رضایت می کنند وبـرای رشـد و پیـشـرفت یکــدیگــرتــلاش می کنند .</a:t>
            </a:r>
            <a:endParaRPr lang="fa-IR" sz="2000" b="1" dirty="0"/>
          </a:p>
        </p:txBody>
      </p:sp>
    </p:spTree>
    <p:extLst>
      <p:ext uri="{BB962C8B-B14F-4D97-AF65-F5344CB8AC3E}">
        <p14:creationId xmlns:p14="http://schemas.microsoft.com/office/powerpoint/2010/main" val="23797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/>
              <a:t>عـوامـل شکل گیــری رابطـه عـاطفـی</a:t>
            </a:r>
            <a:endParaRPr lang="fa-IR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018195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463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/>
              <a:t>عــوامـل تـداوم بخـش رابطه عــاطـفــی</a:t>
            </a:r>
            <a:endParaRPr lang="fa-IR" sz="32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649295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54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fa-IR" sz="3200" b="1" dirty="0" smtClean="0"/>
              <a:t>مثـلــث عــشـــق و رابــطــه عــاطــفــی</a:t>
            </a:r>
            <a:endParaRPr lang="fa-IR" sz="32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76112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632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/>
              <a:t>عــوامــل مخــرّب رابـطــه عــاطفــی</a:t>
            </a:r>
            <a:endParaRPr lang="fa-IR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163491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422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>
                <a:effectLst/>
              </a:rPr>
              <a:t>عـوامـل</a:t>
            </a:r>
            <a:r>
              <a:rPr lang="fa-IR" sz="3200" b="1" dirty="0" smtClean="0"/>
              <a:t> مخـرّب رابـطـه عـاطفــی</a:t>
            </a:r>
            <a:endParaRPr lang="fa-IR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527296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912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96894"/>
          </a:xfrm>
        </p:spPr>
        <p:txBody>
          <a:bodyPr>
            <a:normAutofit/>
          </a:bodyPr>
          <a:lstStyle/>
          <a:p>
            <a:pPr algn="ctr"/>
            <a:r>
              <a:rPr lang="fa-IR" sz="3200" b="1" dirty="0" smtClean="0"/>
              <a:t>رابطه عاطفی درعصر دیجیتـال</a:t>
            </a:r>
            <a:endParaRPr lang="fa-IR" sz="3200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fa-IR" sz="2800" b="1" dirty="0" smtClean="0"/>
              <a:t>شـــروع  ،  تـــداوم  ،  قطــع رابطــه</a:t>
            </a:r>
            <a:endParaRPr lang="fa-IR" sz="2800" b="1" dirty="0"/>
          </a:p>
        </p:txBody>
      </p:sp>
    </p:spTree>
    <p:extLst>
      <p:ext uri="{BB962C8B-B14F-4D97-AF65-F5344CB8AC3E}">
        <p14:creationId xmlns:p14="http://schemas.microsoft.com/office/powerpoint/2010/main" val="11700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/>
              <a:t>رابطـه عـاطفـی در عصر دیجیتـال</a:t>
            </a:r>
            <a:endParaRPr lang="fa-IR" sz="3200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47664" y="2852936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fa-IR" sz="2800" b="1" dirty="0" smtClean="0"/>
              <a:t>  جنبــه های مثبـت و جنبــه های منفــی</a:t>
            </a:r>
          </a:p>
          <a:p>
            <a:pPr algn="ctr"/>
            <a:endParaRPr lang="fa-IR" sz="2800" b="1" dirty="0"/>
          </a:p>
        </p:txBody>
      </p:sp>
    </p:spTree>
    <p:extLst>
      <p:ext uri="{BB962C8B-B14F-4D97-AF65-F5344CB8AC3E}">
        <p14:creationId xmlns:p14="http://schemas.microsoft.com/office/powerpoint/2010/main" val="78453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249</TotalTime>
  <Words>333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Solstice</vt:lpstr>
      <vt:lpstr>بسم الله الرحمن الرحیم</vt:lpstr>
      <vt:lpstr>تعـریف رابطـه عـاطـفـی :</vt:lpstr>
      <vt:lpstr>عـوامـل شکل گیــری رابطـه عـاطفـی</vt:lpstr>
      <vt:lpstr>عــوامـل تـداوم بخـش رابطه عــاطـفــی</vt:lpstr>
      <vt:lpstr>مثـلــث عــشـــق و رابــطــه عــاطــفــی</vt:lpstr>
      <vt:lpstr>عــوامــل مخــرّب رابـطــه عــاطفــی</vt:lpstr>
      <vt:lpstr>عـوامـل مخـرّب رابـطـه عـاطفــی</vt:lpstr>
      <vt:lpstr>رابطه عاطفی درعصر دیجیتـال</vt:lpstr>
      <vt:lpstr>رابطـه عـاطفـی در عصر دیجیتـال</vt:lpstr>
      <vt:lpstr>جنبــه های مثبــت رابطــه در فضــای مجــازی</vt:lpstr>
      <vt:lpstr>اثرات منفی تکنولوژی بررابطه عاطفی : مثلت عشق</vt:lpstr>
      <vt:lpstr>اثرات منفی تکنولوژی بر روابـط زوجـی</vt:lpstr>
      <vt:lpstr>قطـع رابطـه عــاطـفـی :</vt:lpstr>
      <vt:lpstr>حـفـظ سـلامـت روان روابـط عـاطفـی در دنیـای مجـازی</vt:lpstr>
      <vt:lpstr>  بـا سپـاس از توجّـه شما عـزیـزان   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Bakhsat</dc:creator>
  <cp:lastModifiedBy>Bakhsat</cp:lastModifiedBy>
  <cp:revision>28</cp:revision>
  <dcterms:created xsi:type="dcterms:W3CDTF">2025-10-29T09:17:03Z</dcterms:created>
  <dcterms:modified xsi:type="dcterms:W3CDTF">2025-11-03T05:03:07Z</dcterms:modified>
</cp:coreProperties>
</file>